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theme/theme20.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49" r:id="rId3"/>
    <p:sldMasterId id="2147483774" r:id="rId4"/>
    <p:sldMasterId id="2147483901" r:id="rId5"/>
    <p:sldMasterId id="2147483913" r:id="rId6"/>
    <p:sldMasterId id="2147483925" r:id="rId7"/>
    <p:sldMasterId id="2147484353" r:id="rId8"/>
    <p:sldMasterId id="2147484365" r:id="rId9"/>
    <p:sldMasterId id="2147484377" r:id="rId10"/>
    <p:sldMasterId id="2147484559" r:id="rId11"/>
    <p:sldMasterId id="2147484571" r:id="rId12"/>
    <p:sldMasterId id="2147484583" r:id="rId13"/>
    <p:sldMasterId id="2147484595" r:id="rId14"/>
    <p:sldMasterId id="2147484868" r:id="rId15"/>
    <p:sldMasterId id="2147485444" r:id="rId16"/>
    <p:sldMasterId id="2147485456" r:id="rId17"/>
    <p:sldMasterId id="2147485468" r:id="rId18"/>
    <p:sldMasterId id="2147485480" r:id="rId19"/>
    <p:sldMasterId id="2147485492" r:id="rId20"/>
    <p:sldMasterId id="2147485494" r:id="rId21"/>
  </p:sldMasterIdLst>
  <p:notesMasterIdLst>
    <p:notesMasterId r:id="rId99"/>
  </p:notesMasterIdLst>
  <p:handoutMasterIdLst>
    <p:handoutMasterId r:id="rId100"/>
  </p:handoutMasterIdLst>
  <p:sldIdLst>
    <p:sldId id="267" r:id="rId22"/>
    <p:sldId id="257" r:id="rId23"/>
    <p:sldId id="258" r:id="rId24"/>
    <p:sldId id="259" r:id="rId25"/>
    <p:sldId id="260" r:id="rId26"/>
    <p:sldId id="261" r:id="rId27"/>
    <p:sldId id="262" r:id="rId28"/>
    <p:sldId id="263" r:id="rId29"/>
    <p:sldId id="264" r:id="rId30"/>
    <p:sldId id="265" r:id="rId31"/>
    <p:sldId id="344" r:id="rId32"/>
    <p:sldId id="345" r:id="rId33"/>
    <p:sldId id="346" r:id="rId34"/>
    <p:sldId id="347" r:id="rId35"/>
    <p:sldId id="348" r:id="rId36"/>
    <p:sldId id="349" r:id="rId37"/>
    <p:sldId id="350" r:id="rId38"/>
    <p:sldId id="351" r:id="rId39"/>
    <p:sldId id="352" r:id="rId40"/>
    <p:sldId id="268" r:id="rId41"/>
    <p:sldId id="357" r:id="rId42"/>
    <p:sldId id="358" r:id="rId43"/>
    <p:sldId id="359" r:id="rId44"/>
    <p:sldId id="340" r:id="rId45"/>
    <p:sldId id="342" r:id="rId46"/>
    <p:sldId id="343" r:id="rId47"/>
    <p:sldId id="332" r:id="rId48"/>
    <p:sldId id="362" r:id="rId49"/>
    <p:sldId id="363" r:id="rId50"/>
    <p:sldId id="364" r:id="rId51"/>
    <p:sldId id="365" r:id="rId52"/>
    <p:sldId id="366" r:id="rId53"/>
    <p:sldId id="374" r:id="rId54"/>
    <p:sldId id="376" r:id="rId55"/>
    <p:sldId id="370" r:id="rId56"/>
    <p:sldId id="371" r:id="rId57"/>
    <p:sldId id="372" r:id="rId58"/>
    <p:sldId id="360" r:id="rId59"/>
    <p:sldId id="361" r:id="rId60"/>
    <p:sldId id="336" r:id="rId61"/>
    <p:sldId id="337" r:id="rId62"/>
    <p:sldId id="338" r:id="rId63"/>
    <p:sldId id="339" r:id="rId64"/>
    <p:sldId id="335" r:id="rId65"/>
    <p:sldId id="325" r:id="rId66"/>
    <p:sldId id="353" r:id="rId67"/>
    <p:sldId id="276" r:id="rId68"/>
    <p:sldId id="341" r:id="rId69"/>
    <p:sldId id="274" r:id="rId70"/>
    <p:sldId id="354" r:id="rId71"/>
    <p:sldId id="355" r:id="rId72"/>
    <p:sldId id="356" r:id="rId73"/>
    <p:sldId id="402" r:id="rId74"/>
    <p:sldId id="403" r:id="rId75"/>
    <p:sldId id="401" r:id="rId76"/>
    <p:sldId id="373" r:id="rId77"/>
    <p:sldId id="292" r:id="rId78"/>
    <p:sldId id="305" r:id="rId79"/>
    <p:sldId id="306" r:id="rId80"/>
    <p:sldId id="286" r:id="rId81"/>
    <p:sldId id="307" r:id="rId82"/>
    <p:sldId id="308" r:id="rId83"/>
    <p:sldId id="315" r:id="rId84"/>
    <p:sldId id="294" r:id="rId85"/>
    <p:sldId id="295" r:id="rId86"/>
    <p:sldId id="399" r:id="rId87"/>
    <p:sldId id="377" r:id="rId88"/>
    <p:sldId id="330" r:id="rId89"/>
    <p:sldId id="329" r:id="rId90"/>
    <p:sldId id="328" r:id="rId91"/>
    <p:sldId id="333" r:id="rId92"/>
    <p:sldId id="400" r:id="rId93"/>
    <p:sldId id="303" r:id="rId94"/>
    <p:sldId id="404" r:id="rId95"/>
    <p:sldId id="405" r:id="rId96"/>
    <p:sldId id="380" r:id="rId97"/>
    <p:sldId id="379" r:id="rId9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Sand"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Sand"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Sand"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Sand"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Sand" charset="0"/>
        <a:ea typeface="ＭＳ Ｐゴシック" charset="0"/>
        <a:cs typeface="ＭＳ Ｐゴシック" charset="0"/>
      </a:defRPr>
    </a:lvl5pPr>
    <a:lvl6pPr marL="2286000" algn="l" defTabSz="457200" rtl="0" eaLnBrk="1" latinLnBrk="0" hangingPunct="1">
      <a:defRPr kern="1200">
        <a:solidFill>
          <a:schemeClr val="tx1"/>
        </a:solidFill>
        <a:latin typeface="Sand" charset="0"/>
        <a:ea typeface="ＭＳ Ｐゴシック" charset="0"/>
        <a:cs typeface="ＭＳ Ｐゴシック" charset="0"/>
      </a:defRPr>
    </a:lvl6pPr>
    <a:lvl7pPr marL="2743200" algn="l" defTabSz="457200" rtl="0" eaLnBrk="1" latinLnBrk="0" hangingPunct="1">
      <a:defRPr kern="1200">
        <a:solidFill>
          <a:schemeClr val="tx1"/>
        </a:solidFill>
        <a:latin typeface="Sand" charset="0"/>
        <a:ea typeface="ＭＳ Ｐゴシック" charset="0"/>
        <a:cs typeface="ＭＳ Ｐゴシック" charset="0"/>
      </a:defRPr>
    </a:lvl7pPr>
    <a:lvl8pPr marL="3200400" algn="l" defTabSz="457200" rtl="0" eaLnBrk="1" latinLnBrk="0" hangingPunct="1">
      <a:defRPr kern="1200">
        <a:solidFill>
          <a:schemeClr val="tx1"/>
        </a:solidFill>
        <a:latin typeface="Sand" charset="0"/>
        <a:ea typeface="ＭＳ Ｐゴシック" charset="0"/>
        <a:cs typeface="ＭＳ Ｐゴシック" charset="0"/>
      </a:defRPr>
    </a:lvl8pPr>
    <a:lvl9pPr marL="3657600" algn="l" defTabSz="457200" rtl="0" eaLnBrk="1" latinLnBrk="0" hangingPunct="1">
      <a:defRPr kern="1200">
        <a:solidFill>
          <a:schemeClr val="tx1"/>
        </a:solidFill>
        <a:latin typeface="Sand"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D29C"/>
    <a:srgbClr val="FFFF66"/>
    <a:srgbClr val="00FFFF"/>
    <a:srgbClr val="0033CC"/>
    <a:srgbClr val="FF0000"/>
    <a:srgbClr val="333333"/>
    <a:srgbClr val="00FF00"/>
    <a:srgbClr val="FE3464"/>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77"/>
    <p:restoredTop sz="78884" autoAdjust="0"/>
  </p:normalViewPr>
  <p:slideViewPr>
    <p:cSldViewPr>
      <p:cViewPr varScale="1">
        <p:scale>
          <a:sx n="104" d="100"/>
          <a:sy n="104" d="100"/>
        </p:scale>
        <p:origin x="200" y="6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60" d="100"/>
        <a:sy n="60" d="100"/>
      </p:scale>
      <p:origin x="0" y="7176"/>
    </p:cViewPr>
  </p:sorterViewPr>
  <p:notesViewPr>
    <p:cSldViewPr>
      <p:cViewPr varScale="1">
        <p:scale>
          <a:sx n="117" d="100"/>
          <a:sy n="117" d="100"/>
        </p:scale>
        <p:origin x="4200"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80" Type="http://schemas.openxmlformats.org/officeDocument/2006/relationships/slide" Target="slides/slide59.xml"/><Relationship Id="rId85" Type="http://schemas.openxmlformats.org/officeDocument/2006/relationships/slide" Target="slides/slide6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98" Type="http://schemas.openxmlformats.org/officeDocument/2006/relationships/slide" Target="slides/slide77.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5"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10596"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10597"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BE520873-05D2-6047-9A5D-ADC2145B73A9}" type="slidenum">
              <a:rPr lang="en-US"/>
              <a:pPr>
                <a:defRPr/>
              </a:pPr>
              <a:t>‹#›</a:t>
            </a:fld>
            <a:endParaRPr lang="en-US"/>
          </a:p>
        </p:txBody>
      </p:sp>
    </p:spTree>
    <p:extLst>
      <p:ext uri="{BB962C8B-B14F-4D97-AF65-F5344CB8AC3E}">
        <p14:creationId xmlns:p14="http://schemas.microsoft.com/office/powerpoint/2010/main" val="17449491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Arial" charset="0"/>
                <a:cs typeface="Arial" charset="0"/>
              </a:defRPr>
            </a:lvl1pPr>
          </a:lstStyle>
          <a:p>
            <a:pPr>
              <a:defRPr/>
            </a:pPr>
            <a:endParaRPr lang="en-US"/>
          </a:p>
        </p:txBody>
      </p:sp>
      <p:sp>
        <p:nvSpPr>
          <p:cNvPr id="178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Arial" charset="0"/>
                <a:cs typeface="Arial" charset="0"/>
              </a:defRPr>
            </a:lvl1pPr>
          </a:lstStyle>
          <a:p>
            <a:pPr>
              <a:defRPr/>
            </a:pPr>
            <a:endParaRPr lang="en-US"/>
          </a:p>
        </p:txBody>
      </p:sp>
      <p:sp>
        <p:nvSpPr>
          <p:cNvPr id="1085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080492AD-694C-2C46-8401-A7F7D967E360}" type="slidenum">
              <a:rPr lang="en-US"/>
              <a:pPr>
                <a:defRPr/>
              </a:pPr>
              <a:t>‹#›</a:t>
            </a:fld>
            <a:endParaRPr lang="en-US"/>
          </a:p>
        </p:txBody>
      </p:sp>
    </p:spTree>
    <p:extLst>
      <p:ext uri="{BB962C8B-B14F-4D97-AF65-F5344CB8AC3E}">
        <p14:creationId xmlns:p14="http://schemas.microsoft.com/office/powerpoint/2010/main" val="1639283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0AE69FB-D407-A845-A89B-8A1C3991FA70}" type="slidenum">
              <a:rPr lang="en-US" sz="1200">
                <a:latin typeface="Arial" charset="0"/>
              </a:rPr>
              <a:pPr eaLnBrk="1" hangingPunct="1"/>
              <a:t>1</a:t>
            </a:fld>
            <a:endParaRPr lang="en-US" sz="1200">
              <a:latin typeface="Arial" charset="0"/>
            </a:endParaRPr>
          </a:p>
        </p:txBody>
      </p:sp>
      <p:sp>
        <p:nvSpPr>
          <p:cNvPr id="180226" name="Rectangle 2"/>
          <p:cNvSpPr>
            <a:spLocks noGrp="1" noRot="1" noChangeAspect="1" noChangeArrowheads="1"/>
          </p:cNvSpPr>
          <p:nvPr>
            <p:ph type="sldImg"/>
          </p:nvPr>
        </p:nvSpPr>
        <p:spPr>
          <a:solidFill>
            <a:srgbClr val="FFFFFF"/>
          </a:solidFill>
          <a:ln/>
        </p:spPr>
      </p:sp>
      <p:sp>
        <p:nvSpPr>
          <p:cNvPr id="18022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2120A23F-8FC5-C546-95ED-E97697B33ABF}" type="slidenum">
              <a:rPr lang="en-US" sz="1200">
                <a:solidFill>
                  <a:srgbClr val="000000"/>
                </a:solidFill>
                <a:latin typeface="Arial" charset="0"/>
              </a:rPr>
              <a:pPr eaLnBrk="1" hangingPunct="1"/>
              <a:t>19</a:t>
            </a:fld>
            <a:endParaRPr lang="en-US" sz="1200">
              <a:solidFill>
                <a:srgbClr val="000000"/>
              </a:solidFill>
              <a:latin typeface="Arial" charset="0"/>
            </a:endParaRPr>
          </a:p>
        </p:txBody>
      </p:sp>
      <p:sp>
        <p:nvSpPr>
          <p:cNvPr id="198658" name="Rectangle 2"/>
          <p:cNvSpPr>
            <a:spLocks noGrp="1" noRot="1" noChangeAspect="1" noChangeArrowheads="1"/>
          </p:cNvSpPr>
          <p:nvPr>
            <p:ph type="sldImg"/>
          </p:nvPr>
        </p:nvSpPr>
        <p:spPr>
          <a:xfrm>
            <a:off x="1103313" y="674688"/>
            <a:ext cx="4603750" cy="3452812"/>
          </a:xfrm>
          <a:solidFill>
            <a:srgbClr val="FFFFFF"/>
          </a:solidFill>
          <a:ln/>
        </p:spPr>
      </p:sp>
      <p:sp>
        <p:nvSpPr>
          <p:cNvPr id="1986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 xmlns:ma14="http://schemas.microsoft.com/office/mac/drawingml/2011/main" val="1"/>
            </a:ext>
          </a:extLst>
        </p:spPr>
        <p:txBody>
          <a:bodyPr lIns="89940" tIns="44970" rIns="89940" bIns="44970"/>
          <a:lstStyle/>
          <a:p>
            <a:pPr eaLnBrk="1" hangingPunct="1"/>
            <a:r>
              <a:rPr lang="en-US" dirty="0"/>
              <a:t>We must be careful about how we teach about the Spirit since much of the teaching comes from the most troubled church in the NT at Corinth.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C3FE1E3-B1C0-974F-B18E-39ED37FFF1E4}" type="slidenum">
              <a:rPr lang="en-US" sz="1200">
                <a:latin typeface="Arial" charset="0"/>
              </a:rPr>
              <a:pPr eaLnBrk="1" hangingPunct="1"/>
              <a:t>20</a:t>
            </a:fld>
            <a:endParaRPr lang="en-US" sz="1200">
              <a:latin typeface="Arial" charset="0"/>
            </a:endParaRPr>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946CC41-DBE1-8042-8988-66B9F6A4E1E1}" type="slidenum">
              <a:rPr lang="en-US" sz="1200">
                <a:latin typeface="Arial" charset="0"/>
                <a:cs typeface="Arial" charset="0"/>
              </a:rPr>
              <a:pPr eaLnBrk="1" hangingPunct="1"/>
              <a:t>21</a:t>
            </a:fld>
            <a:endParaRPr lang="en-US" sz="1200">
              <a:latin typeface="Arial" charset="0"/>
              <a:cs typeface="Arial"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056815C-BC30-9843-BB93-25AA9FC9D004}" type="slidenum">
              <a:rPr lang="en-US" sz="1200">
                <a:latin typeface="Arial" charset="0"/>
                <a:cs typeface="Arial" charset="0"/>
              </a:rPr>
              <a:pPr eaLnBrk="1" hangingPunct="1"/>
              <a:t>22</a:t>
            </a:fld>
            <a:endParaRPr lang="en-US" sz="1200">
              <a:latin typeface="Arial" charset="0"/>
              <a:cs typeface="Arial"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6D14514-C41F-4740-93F8-572AA51FBDBC}" type="slidenum">
              <a:rPr lang="en-US" sz="1200">
                <a:latin typeface="Arial" charset="0"/>
                <a:cs typeface="Arial" charset="0"/>
              </a:rPr>
              <a:pPr eaLnBrk="1" hangingPunct="1"/>
              <a:t>23</a:t>
            </a:fld>
            <a:endParaRPr lang="en-US" sz="1200">
              <a:latin typeface="Arial" charset="0"/>
              <a:cs typeface="Arial"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1010DFB-0A55-274A-9B3D-8BD5DB935A0E}"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85CE821-DF09-DA46-9183-930A283D52A0}"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B66EC8D-47BD-7546-83A5-97057046C06F}" type="slidenum">
              <a:rPr lang="en-US" sz="1200">
                <a:solidFill>
                  <a:srgbClr val="000000"/>
                </a:solidFill>
                <a:latin typeface="Arial" charset="0"/>
              </a:rPr>
              <a:pPr eaLnBrk="1" hangingPunct="1"/>
              <a:t>26</a:t>
            </a:fld>
            <a:endParaRPr lang="en-US" sz="1200">
              <a:solidFill>
                <a:srgbClr val="000000"/>
              </a:solidFill>
              <a:latin typeface="Arial"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F7C3CA6-8C20-5E48-A134-CA98C74EC37F}" type="slidenum">
              <a:rPr lang="en-US" sz="1200">
                <a:latin typeface="Arial" charset="0"/>
              </a:rPr>
              <a:pPr eaLnBrk="1" hangingPunct="1"/>
              <a:t>27</a:t>
            </a:fld>
            <a:endParaRPr lang="en-US" sz="1200">
              <a:latin typeface="Arial"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3B41D8B-8C4C-F442-90D7-95EEE3B9E155}" type="slidenum">
              <a:rPr lang="en-US" sz="1200">
                <a:solidFill>
                  <a:srgbClr val="000000"/>
                </a:solidFill>
                <a:latin typeface="Arial" charset="0"/>
                <a:cs typeface="Arial" charset="0"/>
              </a:rPr>
              <a:pPr eaLnBrk="1" hangingPunct="1"/>
              <a:t>28</a:t>
            </a:fld>
            <a:endParaRPr lang="en-US" sz="1200">
              <a:solidFill>
                <a:srgbClr val="000000"/>
              </a:solidFill>
              <a:latin typeface="Arial" charset="0"/>
              <a:cs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a:fld id="{A6783241-3460-7040-A2A8-28A995D7C74B}" type="slidenum">
              <a:rPr lang="en-US" sz="1200">
                <a:solidFill>
                  <a:srgbClr val="000000"/>
                </a:solidFill>
                <a:latin typeface="Arial" charset="0"/>
              </a:rPr>
              <a:pPr algn="r"/>
              <a:t>11</a:t>
            </a:fld>
            <a:endParaRPr lang="en-US" sz="1200">
              <a:solidFill>
                <a:srgbClr val="000000"/>
              </a:solidFill>
              <a:latin typeface="Arial" charset="0"/>
            </a:endParaRPr>
          </a:p>
        </p:txBody>
      </p:sp>
      <p:sp>
        <p:nvSpPr>
          <p:cNvPr id="182274" name="Rectangle 2"/>
          <p:cNvSpPr>
            <a:spLocks noGrp="1" noRot="1" noChangeAspect="1" noChangeArrowheads="1" noTextEdit="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Calibri" charset="0"/>
              <a:ea typeface="MS PGothic" charset="0"/>
              <a:cs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D6768809-71D4-FF40-AD1C-AAE5626D2171}" type="slidenum">
              <a:rPr lang="en-US" sz="1200">
                <a:solidFill>
                  <a:srgbClr val="000000"/>
                </a:solidFill>
                <a:latin typeface="Arial" charset="0"/>
                <a:cs typeface="Arial" charset="0"/>
              </a:rPr>
              <a:pPr eaLnBrk="1" hangingPunct="1"/>
              <a:t>29</a:t>
            </a:fld>
            <a:endParaRPr lang="en-US" sz="1200">
              <a:solidFill>
                <a:srgbClr val="000000"/>
              </a:solidFill>
              <a:latin typeface="Arial" charset="0"/>
              <a:cs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47B90B5-E115-6E4C-9483-2349D8ABCBAD}" type="slidenum">
              <a:rPr lang="en-US" sz="1200">
                <a:solidFill>
                  <a:srgbClr val="000000"/>
                </a:solidFill>
                <a:latin typeface="Arial" charset="0"/>
                <a:cs typeface="Arial" charset="0"/>
              </a:rPr>
              <a:pPr eaLnBrk="1" hangingPunct="1"/>
              <a:t>30</a:t>
            </a:fld>
            <a:endParaRPr lang="en-US" sz="1200">
              <a:solidFill>
                <a:srgbClr val="000000"/>
              </a:solidFill>
              <a:latin typeface="Arial" charset="0"/>
              <a:cs typeface="Arial"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C9127F70-EB3D-044C-BE19-D58FF9C75A40}" type="slidenum">
              <a:rPr lang="en-US" sz="1200">
                <a:solidFill>
                  <a:srgbClr val="000000"/>
                </a:solidFill>
                <a:latin typeface="Arial" charset="0"/>
              </a:rPr>
              <a:pPr eaLnBrk="1" hangingPunct="1"/>
              <a:t>31</a:t>
            </a:fld>
            <a:endParaRPr lang="en-US" sz="1200">
              <a:solidFill>
                <a:srgbClr val="000000"/>
              </a:solidFill>
              <a:latin typeface="Arial" charset="0"/>
            </a:endParaRPr>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2C8C226-7630-9C48-8EF4-4E30EFA55E7D}" type="slidenum">
              <a:rPr lang="en-US" sz="1200">
                <a:solidFill>
                  <a:srgbClr val="000000"/>
                </a:solidFill>
                <a:latin typeface="Arial" charset="0"/>
                <a:cs typeface="Arial" charset="0"/>
              </a:rPr>
              <a:pPr eaLnBrk="1" hangingPunct="1"/>
              <a:t>32</a:t>
            </a:fld>
            <a:endParaRPr lang="en-US" sz="1200">
              <a:solidFill>
                <a:srgbClr val="000000"/>
              </a:solidFill>
              <a:latin typeface="Arial" charset="0"/>
              <a:cs typeface="Arial" charset="0"/>
            </a:endParaRPr>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204EF16-94A7-1A49-8493-181E7684889E}" type="slidenum">
              <a:rPr lang="en-US" sz="1200">
                <a:solidFill>
                  <a:srgbClr val="000000"/>
                </a:solidFill>
                <a:latin typeface="Arial" charset="0"/>
                <a:cs typeface="Arial" charset="0"/>
              </a:rPr>
              <a:pPr eaLnBrk="1" hangingPunct="1"/>
              <a:t>33</a:t>
            </a:fld>
            <a:endParaRPr lang="en-US" sz="1200">
              <a:solidFill>
                <a:srgbClr val="000000"/>
              </a:solidFill>
              <a:latin typeface="Arial" charset="0"/>
              <a:cs typeface="Arial" charset="0"/>
            </a:endParaRPr>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cs typeface="ＭＳ Ｐゴシック" charset="0"/>
              </a:rPr>
              <a:t>It</a:t>
            </a:r>
            <a:r>
              <a:rPr lang="uk-UA" dirty="0">
                <a:cs typeface="ＭＳ Ｐゴシック" charset="0"/>
              </a:rPr>
              <a:t>'</a:t>
            </a:r>
            <a:r>
              <a:rPr lang="en-US" dirty="0">
                <a:cs typeface="ＭＳ Ｐゴシック" charset="0"/>
              </a:rPr>
              <a:t>s like a baby.  I remember when our first son was born.  Kurt came fully equipped!  Eyes, hands, legs, and belly button...  Yet his eyes </a:t>
            </a:r>
            <a:r>
              <a:rPr lang="en-US" dirty="0" err="1">
                <a:cs typeface="ＭＳ Ｐゴシック" charset="0"/>
              </a:rPr>
              <a:t>couldn</a:t>
            </a:r>
            <a:r>
              <a:rPr lang="uk-UA" dirty="0">
                <a:cs typeface="ＭＳ Ｐゴシック" charset="0"/>
              </a:rPr>
              <a:t>'</a:t>
            </a:r>
            <a:r>
              <a:rPr lang="en-US" dirty="0">
                <a:cs typeface="ＭＳ Ｐゴシック" charset="0"/>
              </a:rPr>
              <a:t>t focus, he </a:t>
            </a:r>
            <a:r>
              <a:rPr lang="en-US" dirty="0" err="1">
                <a:cs typeface="ＭＳ Ｐゴシック" charset="0"/>
              </a:rPr>
              <a:t>couldn</a:t>
            </a:r>
            <a:r>
              <a:rPr lang="uk-UA" dirty="0">
                <a:cs typeface="ＭＳ Ｐゴシック" charset="0"/>
              </a:rPr>
              <a:t>'</a:t>
            </a:r>
            <a:r>
              <a:rPr lang="en-US" dirty="0">
                <a:cs typeface="ＭＳ Ｐゴシック" charset="0"/>
              </a:rPr>
              <a:t>t control his hands, the legs seemed useless the first few months.  </a:t>
            </a:r>
          </a:p>
          <a:p>
            <a:pPr eaLnBrk="1" hangingPunct="1"/>
            <a:endParaRPr lang="en-US" dirty="0">
              <a:cs typeface="ＭＳ Ｐゴシック" charset="0"/>
            </a:endParaRPr>
          </a:p>
          <a:p>
            <a:pPr eaLnBrk="1" hangingPunct="1"/>
            <a:r>
              <a:rPr lang="en-US" dirty="0">
                <a:cs typeface="ＭＳ Ｐゴシック" charset="0"/>
              </a:rPr>
              <a:t>When you trusted Christ, the Spirit gave you an ability to use for Him.  But you were a </a:t>
            </a:r>
            <a:r>
              <a:rPr lang="en-US" i="1" dirty="0">
                <a:cs typeface="ＭＳ Ｐゴシック" charset="0"/>
              </a:rPr>
              <a:t>baby</a:t>
            </a:r>
            <a:r>
              <a:rPr lang="en-US" dirty="0">
                <a:cs typeface="ＭＳ Ｐゴシック" charset="0"/>
              </a:rPr>
              <a:t> in Christ—equipped but ignorant and unskilled in what you can do.</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3DE94CA-E4D8-A245-8271-18F643BDF5DF}" type="slidenum">
              <a:rPr lang="en-US" sz="1200">
                <a:solidFill>
                  <a:srgbClr val="000000"/>
                </a:solidFill>
                <a:latin typeface="Arial" charset="0"/>
                <a:cs typeface="Arial" charset="0"/>
              </a:rPr>
              <a:pPr eaLnBrk="1" hangingPunct="1"/>
              <a:t>34</a:t>
            </a:fld>
            <a:endParaRPr lang="en-US" sz="1200">
              <a:solidFill>
                <a:srgbClr val="000000"/>
              </a:solidFill>
              <a:latin typeface="Arial" charset="0"/>
              <a:cs typeface="Arial" charset="0"/>
            </a:endParaRPr>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a:cs typeface="ＭＳ Ｐゴシック" charset="0"/>
              </a:rPr>
              <a:t>Maybe a computer provides another analogy.  You buy that computer with all the gadgets, but it takes years to understand and use all that it can do.</a:t>
            </a:r>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D4AE4F9-34C6-3B46-A435-E6B69AD9C260}" type="slidenum">
              <a:rPr lang="en-US" sz="1200">
                <a:solidFill>
                  <a:srgbClr val="000000"/>
                </a:solidFill>
                <a:latin typeface="Arial" charset="0"/>
                <a:cs typeface="Arial" charset="0"/>
              </a:rPr>
              <a:pPr eaLnBrk="1" hangingPunct="1"/>
              <a:t>35</a:t>
            </a:fld>
            <a:endParaRPr lang="en-US" sz="1200">
              <a:solidFill>
                <a:srgbClr val="000000"/>
              </a:solidFill>
              <a:latin typeface="Arial" charset="0"/>
              <a:cs typeface="Arial" charset="0"/>
            </a:endParaRPr>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9DE3B34B-8AC7-DD44-B53D-DC1B7929FD00}" type="slidenum">
              <a:rPr lang="en-US" sz="1200">
                <a:solidFill>
                  <a:srgbClr val="000000"/>
                </a:solidFill>
                <a:latin typeface="Arial" charset="0"/>
                <a:cs typeface="Arial" charset="0"/>
              </a:rPr>
              <a:pPr eaLnBrk="1" hangingPunct="1"/>
              <a:t>36</a:t>
            </a:fld>
            <a:endParaRPr lang="en-US" sz="1200">
              <a:solidFill>
                <a:srgbClr val="000000"/>
              </a:solidFill>
              <a:latin typeface="Arial" charset="0"/>
              <a:cs typeface="Arial" charset="0"/>
            </a:endParaRPr>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Idols say nothing but gifted persons praise Christ as God (2-3).</a:t>
            </a:r>
          </a:p>
          <a:p>
            <a:r>
              <a:rPr lang="en-US" dirty="0"/>
              <a:t>Some of us here used to follow idols that </a:t>
            </a:r>
            <a:r>
              <a:rPr lang="en-US" dirty="0" err="1"/>
              <a:t>couldn</a:t>
            </a:r>
            <a:r>
              <a:rPr lang="uk-UA" dirty="0"/>
              <a:t>'</a:t>
            </a:r>
            <a:r>
              <a:rPr lang="en-US" dirty="0"/>
              <a:t>t speak at all (</a:t>
            </a:r>
            <a:r>
              <a:rPr lang="en-US" u="sng" dirty="0"/>
              <a:t>2</a:t>
            </a:r>
            <a:r>
              <a:rPr lang="en-US" dirty="0"/>
              <a:t>).</a:t>
            </a:r>
          </a:p>
          <a:p>
            <a:r>
              <a:rPr lang="en-US" dirty="0"/>
              <a:t>I</a:t>
            </a:r>
            <a:r>
              <a:rPr lang="uk-UA" dirty="0"/>
              <a:t>'</a:t>
            </a:r>
            <a:r>
              <a:rPr lang="en-US" dirty="0" err="1"/>
              <a:t>ve</a:t>
            </a:r>
            <a:r>
              <a:rPr lang="en-US" dirty="0"/>
              <a:t> heard some of your stories how you were bound by joss sticks and the like.</a:t>
            </a:r>
          </a:p>
          <a:p>
            <a:r>
              <a:rPr lang="en-US" dirty="0"/>
              <a:t>A grandma on the other side of our semi-D had this problem.  Once water flooded both of our homes—then the rain came the next day.  As the water rose, I went out to try to prevent flooding again.  She was in overdrive with her joss sticks on the porch </a:t>
            </a:r>
            <a:r>
              <a:rPr lang="ru-RU" dirty="0"/>
              <a:t>"</a:t>
            </a:r>
            <a:r>
              <a:rPr lang="en-US" dirty="0"/>
              <a:t>influenced and led away to mute idols.</a:t>
            </a:r>
            <a:r>
              <a:rPr lang="ru-RU" dirty="0"/>
              <a:t>"</a:t>
            </a:r>
            <a:r>
              <a:rPr lang="en-US" dirty="0"/>
              <a:t> I put boards up to divert the rain!</a:t>
            </a:r>
          </a:p>
          <a:p>
            <a:pPr eaLnBrk="1" hangingPunct="1"/>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Image Placeholder 1"/>
          <p:cNvSpPr>
            <a:spLocks noGrp="1" noRot="1" noChangeAspect="1"/>
          </p:cNvSpPr>
          <p:nvPr>
            <p:ph type="sldImg"/>
          </p:nvPr>
        </p:nvSpPr>
        <p:spPr>
          <a:ln/>
        </p:spPr>
      </p:sp>
      <p:sp>
        <p:nvSpPr>
          <p:cNvPr id="23757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But now the Holy Spirit leads us—and He affirms Christ</a:t>
            </a:r>
            <a:r>
              <a:rPr lang="uk-UA" dirty="0"/>
              <a:t>'</a:t>
            </a:r>
            <a:r>
              <a:rPr lang="en-US" dirty="0"/>
              <a:t>s deity (</a:t>
            </a:r>
            <a:r>
              <a:rPr lang="en-US" u="sng" dirty="0"/>
              <a:t>3</a:t>
            </a:r>
            <a:r>
              <a:rPr lang="en-US" dirty="0"/>
              <a:t>).</a:t>
            </a:r>
          </a:p>
          <a:p>
            <a:r>
              <a:rPr lang="en-US" dirty="0"/>
              <a:t>The caution in verses 2-3 is against assuming that all manifestations that look like spiritual gifts are from God.  Satan is a master counterfeiter.  The gifts can be and are counterfeited by many present sects and religions.  And one way to test if they</a:t>
            </a:r>
            <a:r>
              <a:rPr lang="uk-UA" dirty="0"/>
              <a:t>'</a:t>
            </a:r>
            <a:r>
              <a:rPr lang="en-US" dirty="0"/>
              <a:t>re real is if they acknowledge Christ as God.  </a:t>
            </a:r>
          </a:p>
          <a:p>
            <a:r>
              <a:rPr lang="en-US" dirty="0"/>
              <a:t>In the first century the Christians were forced to acknowledge the emperor as deity or else they would be killed.  Paul said that to succumb to this was to deny the deity of Christ and deny the Spirit</a:t>
            </a:r>
            <a:r>
              <a:rPr lang="uk-UA" dirty="0"/>
              <a:t>'</a:t>
            </a:r>
            <a:r>
              <a:rPr lang="en-US" dirty="0"/>
              <a:t>s leading in their lives.  Same today.</a:t>
            </a:r>
          </a:p>
        </p:txBody>
      </p:sp>
      <p:sp>
        <p:nvSpPr>
          <p:cNvPr id="23757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1F34F13-E9DD-6A40-A03A-287F7155B437}" type="slidenum">
              <a:rPr lang="en-US" sz="1200">
                <a:latin typeface="Arial" charset="0"/>
                <a:cs typeface="Arial" charset="0"/>
              </a:rPr>
              <a:pPr eaLnBrk="1" hangingPunct="1"/>
              <a:t>37</a:t>
            </a:fld>
            <a:endParaRPr lang="en-US" sz="1200">
              <a:latin typeface="Arial" charset="0"/>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A49DAC1-7F09-E44B-A85D-10387B59D147}" type="slidenum">
              <a:rPr lang="en-US" sz="1200">
                <a:solidFill>
                  <a:srgbClr val="000000"/>
                </a:solidFill>
                <a:latin typeface="Arial" charset="0"/>
                <a:cs typeface="Arial" charset="0"/>
              </a:rPr>
              <a:pPr eaLnBrk="1" hangingPunct="1"/>
              <a:t>38</a:t>
            </a:fld>
            <a:endParaRPr lang="en-US" sz="1200">
              <a:solidFill>
                <a:srgbClr val="000000"/>
              </a:solidFill>
              <a:latin typeface="Arial" charset="0"/>
              <a:cs typeface="Arial" charset="0"/>
            </a:endParaRPr>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1D950C6-860C-244B-A6E1-57116610FC9E}" type="slidenum">
              <a:rPr lang="en-US" sz="1200">
                <a:solidFill>
                  <a:srgbClr val="000000"/>
                </a:solidFill>
                <a:latin typeface="Arial" charset="0"/>
                <a:cs typeface="Arial" charset="0"/>
              </a:rPr>
              <a:pPr eaLnBrk="1" hangingPunct="1"/>
              <a:t>12</a:t>
            </a:fld>
            <a:endParaRPr lang="en-US" sz="1200">
              <a:solidFill>
                <a:srgbClr val="000000"/>
              </a:solidFill>
              <a:latin typeface="Arial" charset="0"/>
              <a:cs typeface="Arial" charset="0"/>
            </a:endParaRPr>
          </a:p>
        </p:txBody>
      </p:sp>
      <p:sp>
        <p:nvSpPr>
          <p:cNvPr id="184322" name="Rectangle 2"/>
          <p:cNvSpPr>
            <a:spLocks noGrp="1" noRot="1" noChangeAspect="1" noChangeArrowheads="1"/>
          </p:cNvSpPr>
          <p:nvPr>
            <p:ph type="sldImg"/>
          </p:nvPr>
        </p:nvSpPr>
        <p:spPr>
          <a:solidFill>
            <a:srgbClr val="FFFFFF"/>
          </a:solidFill>
          <a:ln/>
        </p:spPr>
      </p:sp>
      <p:sp>
        <p:nvSpPr>
          <p:cNvPr id="214733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lvl="2" algn="l">
              <a:defRPr/>
            </a:pPr>
            <a:r>
              <a:rPr lang="en-US" b="0" dirty="0"/>
              <a:t>A pastor, Boy Scout, and IT expert once were the only passengers on a small plane.  The pilot came back to the cabin and announced that the plane was going down but there were only 3 parachutes and 4 people.  The pilot added, </a:t>
            </a:r>
            <a:r>
              <a:rPr lang="ru-RU" b="0" dirty="0"/>
              <a:t>"</a:t>
            </a:r>
            <a:r>
              <a:rPr lang="en-US" b="0" dirty="0"/>
              <a:t>I should have one of the parachutes because I have a wife and 3 small children.</a:t>
            </a:r>
            <a:r>
              <a:rPr lang="ru-RU" b="0" dirty="0"/>
              <a:t>"</a:t>
            </a:r>
            <a:r>
              <a:rPr lang="en-US" b="0" dirty="0"/>
              <a:t>  So he took one and jumped.</a:t>
            </a:r>
          </a:p>
          <a:p>
            <a:pPr lvl="3" algn="l">
              <a:defRPr/>
            </a:pPr>
            <a:r>
              <a:rPr lang="en-US" b="0" dirty="0"/>
              <a:t>The IT whiz spoke up next: </a:t>
            </a:r>
            <a:r>
              <a:rPr lang="ru-RU" b="0" dirty="0"/>
              <a:t>"</a:t>
            </a:r>
            <a:r>
              <a:rPr lang="en-US" b="0" dirty="0"/>
              <a:t>I should have one of the parachutes because I am the smartest man in the world and everyone needs me.</a:t>
            </a:r>
            <a:r>
              <a:rPr lang="ru-RU" b="0" dirty="0"/>
              <a:t>"</a:t>
            </a:r>
            <a:r>
              <a:rPr lang="en-US" b="0" dirty="0"/>
              <a:t>  So he took one and jumped.</a:t>
            </a:r>
          </a:p>
          <a:p>
            <a:pPr lvl="3" algn="l">
              <a:defRPr/>
            </a:pPr>
            <a:r>
              <a:rPr lang="en-US" b="0" dirty="0"/>
              <a:t>At this point the pastor turned to the young Scout.  With a sad smile he said, </a:t>
            </a:r>
            <a:r>
              <a:rPr lang="ru-RU" b="0" dirty="0"/>
              <a:t>"</a:t>
            </a:r>
            <a:r>
              <a:rPr lang="en-US" b="0" dirty="0"/>
              <a:t>You are young and I have lived a long life, so you take the last parachute and I</a:t>
            </a:r>
            <a:r>
              <a:rPr lang="uk-UA" b="0" dirty="0"/>
              <a:t>'</a:t>
            </a:r>
            <a:r>
              <a:rPr lang="en-US" b="0" dirty="0" err="1"/>
              <a:t>ll</a:t>
            </a:r>
            <a:r>
              <a:rPr lang="en-US" b="0" dirty="0"/>
              <a:t> go down with the plane.</a:t>
            </a:r>
            <a:r>
              <a:rPr lang="ru-RU" b="0" dirty="0"/>
              <a:t>"</a:t>
            </a:r>
            <a:endParaRPr lang="en-US" b="0" dirty="0"/>
          </a:p>
          <a:p>
            <a:pPr lvl="3" algn="l">
              <a:defRPr/>
            </a:pPr>
            <a:r>
              <a:rPr lang="en-US" b="0" dirty="0"/>
              <a:t>The Boy Scout said, </a:t>
            </a:r>
            <a:r>
              <a:rPr lang="ru-RU" b="0" dirty="0"/>
              <a:t>"</a:t>
            </a:r>
            <a:r>
              <a:rPr lang="en-US" b="0" dirty="0"/>
              <a:t>Relax, Reverend, the smartest man in the world just picked up my backpack and jumped!</a:t>
            </a:r>
            <a:r>
              <a:rPr lang="ru-RU" b="0" dirty="0"/>
              <a:t>"</a:t>
            </a:r>
            <a:endParaRPr lang="en-US" b="0" dirty="0"/>
          </a:p>
          <a:p>
            <a:pPr marL="0" lvl="3" algn="l" eaLnBrk="1" hangingPunct="1">
              <a:defRPr/>
            </a:pPr>
            <a:r>
              <a:rPr lang="en-US" b="0" dirty="0"/>
              <a:t>Thus the proverb is true: </a:t>
            </a:r>
            <a:r>
              <a:rPr lang="ru-RU" b="0" dirty="0"/>
              <a:t>"</a:t>
            </a:r>
            <a:r>
              <a:rPr lang="en-US" b="0" dirty="0"/>
              <a:t>Pride </a:t>
            </a:r>
            <a:r>
              <a:rPr lang="en-US" b="0" dirty="0" err="1"/>
              <a:t>goeth</a:t>
            </a:r>
            <a:r>
              <a:rPr lang="en-US" b="0" dirty="0"/>
              <a:t> before destruction—and a haughty spirit before a fall.</a:t>
            </a:r>
            <a:r>
              <a:rPr lang="ru-RU" b="0" dirty="0"/>
              <a:t>"</a:t>
            </a:r>
            <a:endParaRPr lang="en-US" b="0" dirty="0"/>
          </a:p>
          <a:p>
            <a:pPr algn="l" eaLnBrk="1" hangingPunct="1">
              <a:defRPr/>
            </a:pPr>
            <a:endParaRPr lang="en-US" b="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02DE1CD-C52C-AB49-A1AF-985C8E40849A}" type="slidenum">
              <a:rPr lang="en-US" sz="1200">
                <a:solidFill>
                  <a:srgbClr val="000000"/>
                </a:solidFill>
                <a:latin typeface="Arial" charset="0"/>
                <a:cs typeface="Arial" charset="0"/>
              </a:rPr>
              <a:pPr eaLnBrk="1" hangingPunct="1"/>
              <a:t>39</a:t>
            </a:fld>
            <a:endParaRPr lang="en-US" sz="1200">
              <a:solidFill>
                <a:srgbClr val="000000"/>
              </a:solidFill>
              <a:latin typeface="Arial" charset="0"/>
              <a:cs typeface="Arial" charset="0"/>
            </a:endParaRPr>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74910F-E45F-8546-942A-BE4B0B735B98}" type="slidenum">
              <a:rPr lang="en-US" sz="1200">
                <a:latin typeface="Arial" charset="0"/>
                <a:cs typeface="Arial" charset="0"/>
              </a:rPr>
              <a:pPr eaLnBrk="1" hangingPunct="1"/>
              <a:t>40</a:t>
            </a:fld>
            <a:endParaRPr lang="en-US" sz="1200">
              <a:latin typeface="Arial" charset="0"/>
              <a:cs typeface="Arial"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1F684B6-8B76-AA41-ACEB-9B5BCCCF7212}" type="slidenum">
              <a:rPr lang="en-US" sz="1200">
                <a:latin typeface="Arial" charset="0"/>
                <a:cs typeface="Arial" charset="0"/>
              </a:rPr>
              <a:pPr eaLnBrk="1" hangingPunct="1"/>
              <a:t>41</a:t>
            </a:fld>
            <a:endParaRPr lang="en-US" sz="1200">
              <a:latin typeface="Arial" charset="0"/>
              <a:cs typeface="Arial" charset="0"/>
            </a:endParaRPr>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DE4D2F-FD4E-774C-870B-755FB94176BB}" type="slidenum">
              <a:rPr lang="en-US" sz="1200">
                <a:latin typeface="Arial" charset="0"/>
                <a:cs typeface="Arial" charset="0"/>
              </a:rPr>
              <a:pPr eaLnBrk="1" hangingPunct="1"/>
              <a:t>42</a:t>
            </a:fld>
            <a:endParaRPr lang="en-US" sz="1200">
              <a:latin typeface="Arial" charset="0"/>
              <a:cs typeface="Arial" charset="0"/>
            </a:endParaRPr>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F8C5863-A6AE-F94C-8040-42944344B96B}" type="slidenum">
              <a:rPr lang="en-US" sz="1200">
                <a:latin typeface="Arial" charset="0"/>
                <a:cs typeface="Arial" charset="0"/>
              </a:rPr>
              <a:pPr eaLnBrk="1" hangingPunct="1"/>
              <a:t>43</a:t>
            </a:fld>
            <a:endParaRPr lang="en-US" sz="1200">
              <a:latin typeface="Arial" charset="0"/>
              <a:cs typeface="Arial" charset="0"/>
            </a:endParaRPr>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88E6094-6F25-CB42-AE73-1B5E9C190A91}" type="slidenum">
              <a:rPr lang="en-US" sz="1200">
                <a:latin typeface="Arial" charset="0"/>
                <a:cs typeface="Arial" charset="0"/>
              </a:rPr>
              <a:pPr eaLnBrk="1" hangingPunct="1"/>
              <a:t>44</a:t>
            </a:fld>
            <a:endParaRPr lang="en-US" sz="1200">
              <a:latin typeface="Arial" charset="0"/>
              <a:cs typeface="Arial" charset="0"/>
            </a:endParaRPr>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1282F35-D117-0244-A500-8DB15B4D2831}" type="slidenum">
              <a:rPr lang="en-US" sz="1200">
                <a:latin typeface="Arial" charset="0"/>
              </a:rPr>
              <a:pPr eaLnBrk="1" hangingPunct="1"/>
              <a:t>45</a:t>
            </a:fld>
            <a:endParaRPr lang="en-US" sz="1200">
              <a:latin typeface="Arial" charset="0"/>
            </a:endParaRPr>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09546180-56D5-404B-8F2D-C83587D799DB}" type="slidenum">
              <a:rPr lang="en-US" sz="1200">
                <a:solidFill>
                  <a:srgbClr val="000000"/>
                </a:solidFill>
                <a:latin typeface="Arial" charset="0"/>
              </a:rPr>
              <a:pPr eaLnBrk="1" hangingPunct="1"/>
              <a:t>46</a:t>
            </a:fld>
            <a:endParaRPr lang="en-US" sz="1200">
              <a:solidFill>
                <a:srgbClr val="000000"/>
              </a:solidFill>
              <a:latin typeface="Arial"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FB9223F-765B-054C-8A8F-E7C69AAF3713}" type="slidenum">
              <a:rPr lang="en-US" sz="1200">
                <a:latin typeface="Arial" charset="0"/>
              </a:rPr>
              <a:pPr eaLnBrk="1" hangingPunct="1"/>
              <a:t>47</a:t>
            </a:fld>
            <a:endParaRPr lang="en-US" sz="1200">
              <a:latin typeface="Arial" charset="0"/>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F0970777-5A03-5346-8548-910F2517D72C}" type="slidenum">
              <a:rPr lang="en-US" sz="1200">
                <a:solidFill>
                  <a:srgbClr val="000000"/>
                </a:solidFill>
                <a:latin typeface="Arial" charset="0"/>
              </a:rPr>
              <a:pPr eaLnBrk="1" hangingPunct="1"/>
              <a:t>48</a:t>
            </a:fld>
            <a:endParaRPr lang="en-US" sz="1200">
              <a:solidFill>
                <a:srgbClr val="000000"/>
              </a:solidFill>
              <a:latin typeface="Arial"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585F546-5EC1-A346-8C1E-A06BDB7E817D}" type="slidenum">
              <a:rPr lang="en-US" sz="1200">
                <a:solidFill>
                  <a:srgbClr val="000000"/>
                </a:solidFill>
                <a:latin typeface="Arial" charset="0"/>
                <a:cs typeface="Arial" charset="0"/>
              </a:rPr>
              <a:pPr eaLnBrk="1" hangingPunct="1"/>
              <a:t>13</a:t>
            </a:fld>
            <a:endParaRPr lang="en-US" sz="1200">
              <a:solidFill>
                <a:srgbClr val="000000"/>
              </a:solidFill>
              <a:latin typeface="Arial" charset="0"/>
              <a:cs typeface="Arial" charset="0"/>
            </a:endParaRPr>
          </a:p>
        </p:txBody>
      </p:sp>
      <p:sp>
        <p:nvSpPr>
          <p:cNvPr id="186370" name="Rectangle 2"/>
          <p:cNvSpPr>
            <a:spLocks noGrp="1" noRot="1" noChangeAspect="1" noChangeArrowheads="1"/>
          </p:cNvSpPr>
          <p:nvPr>
            <p:ph type="sldImg"/>
          </p:nvPr>
        </p:nvSpPr>
        <p:spPr>
          <a:solidFill>
            <a:srgbClr val="FFFFFF"/>
          </a:solidFill>
          <a:ln/>
        </p:spPr>
      </p:sp>
      <p:sp>
        <p:nvSpPr>
          <p:cNvPr id="18637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People—and churches—too often get the idea that </a:t>
            </a:r>
            <a:r>
              <a:rPr lang="ru-RU" dirty="0"/>
              <a:t>"</a:t>
            </a:r>
            <a:r>
              <a:rPr lang="en-US" dirty="0"/>
              <a:t>it</a:t>
            </a:r>
            <a:r>
              <a:rPr lang="uk-UA" dirty="0"/>
              <a:t>'</a:t>
            </a:r>
            <a:r>
              <a:rPr lang="en-US" dirty="0"/>
              <a:t>s all about me.</a:t>
            </a:r>
            <a:r>
              <a:rPr lang="ru-RU" dirty="0"/>
              <a:t>"</a:t>
            </a:r>
            <a:r>
              <a:rPr lang="en-US" dirty="0"/>
              <a:t>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CA9FD64-6951-4543-9509-3C2DF7528B3F}" type="slidenum">
              <a:rPr lang="en-US" sz="1200">
                <a:latin typeface="Arial" charset="0"/>
              </a:rPr>
              <a:pPr eaLnBrk="1" hangingPunct="1"/>
              <a:t>49</a:t>
            </a:fld>
            <a:endParaRPr lang="en-US" sz="1200">
              <a:latin typeface="Arial" charset="0"/>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3E5A741-79AC-0C46-81AD-6F2CB3E790D7}" type="slidenum">
              <a:rPr lang="en-US" sz="1200">
                <a:latin typeface="Arial" charset="0"/>
              </a:rPr>
              <a:pPr eaLnBrk="1" hangingPunct="1"/>
              <a:t>50</a:t>
            </a:fld>
            <a:endParaRPr lang="en-US" sz="1200">
              <a:latin typeface="Arial" charset="0"/>
            </a:endParaRPr>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00649C5-D04B-894D-B0B9-0B6239230BD7}" type="slidenum">
              <a:rPr lang="en-US" sz="1200">
                <a:latin typeface="Arial" charset="0"/>
              </a:rPr>
              <a:pPr eaLnBrk="1" hangingPunct="1"/>
              <a:t>51</a:t>
            </a:fld>
            <a:endParaRPr lang="en-US" sz="1200">
              <a:latin typeface="Arial" charset="0"/>
            </a:endParaRPr>
          </a:p>
        </p:txBody>
      </p:sp>
      <p:sp>
        <p:nvSpPr>
          <p:cNvPr id="264194" name="Rectangle 2"/>
          <p:cNvSpPr>
            <a:spLocks noGrp="1" noRot="1" noChangeAspect="1" noChangeArrowheads="1"/>
          </p:cNvSpPr>
          <p:nvPr>
            <p:ph type="sldImg"/>
          </p:nvPr>
        </p:nvSpPr>
        <p:spPr>
          <a:solidFill>
            <a:srgbClr val="FFFFFF"/>
          </a:solidFill>
          <a:ln/>
        </p:spPr>
      </p:sp>
      <p:sp>
        <p:nvSpPr>
          <p:cNvPr id="26419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52</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53</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127538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54</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434989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C66D101-CF99-4241-8759-E3E79ADFA213}" type="slidenum">
              <a:rPr lang="en-US" sz="1200">
                <a:latin typeface="Arial" charset="0"/>
              </a:rPr>
              <a:pPr eaLnBrk="1" hangingPunct="1"/>
              <a:t>55</a:t>
            </a:fld>
            <a:endParaRPr lang="en-US" sz="1200">
              <a:latin typeface="Arial" charset="0"/>
            </a:endParaRPr>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317359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9CED7DA-1867-794C-B476-B32F7C0E0BCF}" type="slidenum">
              <a:rPr lang="en-US" sz="1200">
                <a:latin typeface="Arial" charset="0"/>
                <a:cs typeface="Arial" charset="0"/>
              </a:rPr>
              <a:pPr eaLnBrk="1" hangingPunct="1"/>
              <a:t>56</a:t>
            </a:fld>
            <a:endParaRPr lang="en-US" sz="1200">
              <a:latin typeface="Arial" charset="0"/>
              <a:cs typeface="Arial" charset="0"/>
            </a:endParaRPr>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C84B546E-E353-944C-AE85-C81435672F79}" type="slidenum">
              <a:rPr lang="en-US" sz="1200">
                <a:latin typeface="Arial" charset="0"/>
              </a:rPr>
              <a:pPr eaLnBrk="1" hangingPunct="1"/>
              <a:t>57</a:t>
            </a:fld>
            <a:endParaRPr lang="en-US" sz="1200">
              <a:latin typeface="Arial" charset="0"/>
            </a:endParaRPr>
          </a:p>
        </p:txBody>
      </p:sp>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4B1FFD8-7CD4-084F-A49E-4B6C2AB74D94}" type="slidenum">
              <a:rPr lang="en-US" sz="1200">
                <a:latin typeface="Arial" charset="0"/>
              </a:rPr>
              <a:pPr eaLnBrk="1" hangingPunct="1"/>
              <a:t>58</a:t>
            </a:fld>
            <a:endParaRPr lang="en-US" sz="1200">
              <a:latin typeface="Arial" charset="0"/>
            </a:endParaRPr>
          </a:p>
        </p:txBody>
      </p:sp>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1B424F-E1D9-F945-B607-BC050EC9934D}" type="slidenum">
              <a:rPr lang="en-US" sz="1200">
                <a:solidFill>
                  <a:srgbClr val="000000"/>
                </a:solidFill>
                <a:latin typeface="Arial" charset="0"/>
                <a:cs typeface="Arial" charset="0"/>
              </a:rPr>
              <a:pPr eaLnBrk="1" hangingPunct="1"/>
              <a:t>14</a:t>
            </a:fld>
            <a:endParaRPr lang="en-US" sz="1200">
              <a:solidFill>
                <a:srgbClr val="000000"/>
              </a:solidFill>
              <a:latin typeface="Arial" charset="0"/>
              <a:cs typeface="Arial"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I like that story because it</a:t>
            </a:r>
            <a:r>
              <a:rPr lang="uk-UA" dirty="0"/>
              <a:t>'</a:t>
            </a:r>
            <a:r>
              <a:rPr lang="en-US" dirty="0"/>
              <a:t>s a great reminder that it</a:t>
            </a:r>
            <a:r>
              <a:rPr lang="uk-UA" dirty="0"/>
              <a:t>'</a:t>
            </a:r>
            <a:r>
              <a:rPr lang="en-US" dirty="0"/>
              <a:t>s </a:t>
            </a:r>
            <a:r>
              <a:rPr lang="en-US" i="1" dirty="0"/>
              <a:t>not</a:t>
            </a:r>
            <a:r>
              <a:rPr lang="en-US" dirty="0"/>
              <a:t> about me—or even us.</a:t>
            </a:r>
          </a:p>
          <a:p>
            <a:r>
              <a:rPr lang="en-US" dirty="0"/>
              <a:t>Ultimately, all sin stems from pride—and churches can get proud over their size, worship, friendliness, music, teaching, small groups, money—or whatever.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80734DD1-FB64-C34C-A2DC-12B65B28CC9E}" type="slidenum">
              <a:rPr lang="en-US" sz="1200">
                <a:latin typeface="Arial" charset="0"/>
              </a:rPr>
              <a:pPr eaLnBrk="1" hangingPunct="1"/>
              <a:t>59</a:t>
            </a:fld>
            <a:endParaRPr lang="en-US" sz="1200">
              <a:latin typeface="Arial"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A5CDF7-1E8C-4F40-B13F-AC4676AED72E}" type="slidenum">
              <a:rPr lang="en-US" sz="1200">
                <a:latin typeface="Arial" charset="0"/>
              </a:rPr>
              <a:pPr eaLnBrk="1" hangingPunct="1"/>
              <a:t>60</a:t>
            </a:fld>
            <a:endParaRPr lang="en-US" sz="1200">
              <a:latin typeface="Arial" charset="0"/>
            </a:endParaRPr>
          </a:p>
        </p:txBody>
      </p:sp>
      <p:sp>
        <p:nvSpPr>
          <p:cNvPr id="276482" name="Rectangle 2"/>
          <p:cNvSpPr>
            <a:spLocks noGrp="1" noRot="1" noChangeAspect="1" noChangeArrowheads="1" noTextEdit="1"/>
          </p:cNvSpPr>
          <p:nvPr>
            <p:ph type="sldImg"/>
          </p:nvPr>
        </p:nvSpPr>
        <p:spPr>
          <a:ln/>
        </p:spPr>
      </p:sp>
      <p:sp>
        <p:nvSpPr>
          <p:cNvPr id="276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25777FE3-9494-014B-B858-91984CB0E2D0}" type="slidenum">
              <a:rPr lang="en-US" sz="1200">
                <a:latin typeface="Arial" charset="0"/>
              </a:rPr>
              <a:pPr eaLnBrk="1" hangingPunct="1"/>
              <a:t>61</a:t>
            </a:fld>
            <a:endParaRPr lang="en-US" sz="1200">
              <a:latin typeface="Arial" charset="0"/>
            </a:endParaRPr>
          </a:p>
        </p:txBody>
      </p:sp>
      <p:sp>
        <p:nvSpPr>
          <p:cNvPr id="278530" name="Rectangle 2"/>
          <p:cNvSpPr>
            <a:spLocks noGrp="1" noRot="1" noChangeAspect="1" noChangeArrowheads="1"/>
          </p:cNvSpPr>
          <p:nvPr>
            <p:ph type="sldImg"/>
          </p:nvPr>
        </p:nvSpPr>
        <p:spPr>
          <a:solidFill>
            <a:srgbClr val="FFFFFF"/>
          </a:solidFill>
          <a:ln/>
        </p:spPr>
      </p:sp>
      <p:sp>
        <p:nvSpPr>
          <p:cNvPr id="278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0CF969-2276-E642-B1F8-6AF17062E44A}" type="slidenum">
              <a:rPr lang="en-US" sz="1200">
                <a:solidFill>
                  <a:srgbClr val="000000"/>
                </a:solidFill>
              </a:rPr>
              <a:pPr/>
              <a:t>63</a:t>
            </a:fld>
            <a:endParaRPr lang="en-US" sz="1200">
              <a:solidFill>
                <a:srgbClr val="000000"/>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The NT has five distinct lists of spiritual gifts, though some would say Ephesians 4:11 describes not gifts but gifted men. I would say these list men with these gifts. Some gifts are listed only once, while prophecy shows up in every list due to its importance. The NT does not put them into categories as the NT is not a systematic theology. Instead, God wants us to use our heads to see how they fit together. It appears that 1 Peter 4:10-11 gives two main categories of gifts, so nine of the gifts are listed above based on whether one is speaking or serving while using their gift. Other gifts were foundational for the church, such as prophets and apostles who are said to form the foundation of the universal church (Eph 2:20). The chart assumes that the gift of wisdom is corollary to apostle, while knowledge and discerning spirits seem to be corollary gifts to the gift of prophecy.  Finally, Hebrews 2:4 says that some sign gifts of the first generation of the church where are designed to confirm the message of the apostles. Since tongues, interpretation, miracles and healings all confirm the message of the gospel, I have put them together as sign gifts that were clearly in operation during the first generation but not clearly being given by the time of the writing of the book of Hebrews around AD 68-69.</a:t>
            </a:r>
          </a:p>
        </p:txBody>
      </p:sp>
    </p:spTree>
    <p:extLst>
      <p:ext uri="{BB962C8B-B14F-4D97-AF65-F5344CB8AC3E}">
        <p14:creationId xmlns:p14="http://schemas.microsoft.com/office/powerpoint/2010/main" val="32381807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35504E-1A1C-9B43-A116-F2BCD71BEF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Peter speaks of each believer having a special gift. But what kind of gift to share God's grace?  The next verse refers to gifts as special abilities to speak or serve the body of Christ.</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CH-07-Gifts-64</a:t>
            </a:r>
          </a:p>
          <a:p>
            <a:pPr eaLnBrk="1" hangingPunct="1"/>
            <a:r>
              <a:rPr lang="en-US" dirty="0">
                <a:ea typeface="ＭＳ Ｐゴシック" charset="0"/>
                <a:cs typeface="ＭＳ Ｐゴシック" charset="0"/>
              </a:rPr>
              <a:t>HS-06-Gifts-64</a:t>
            </a:r>
          </a:p>
          <a:p>
            <a:pPr eaLnBrk="1" hangingPunct="1"/>
            <a:r>
              <a:rPr lang="en-US" dirty="0">
                <a:ea typeface="ＭＳ Ｐゴシック" charset="0"/>
                <a:cs typeface="ＭＳ Ｐゴシック" charset="0"/>
              </a:rPr>
              <a:t>NS-21-1 Peter-258</a:t>
            </a:r>
          </a:p>
        </p:txBody>
      </p:sp>
    </p:spTree>
    <p:extLst>
      <p:ext uri="{BB962C8B-B14F-4D97-AF65-F5344CB8AC3E}">
        <p14:creationId xmlns:p14="http://schemas.microsoft.com/office/powerpoint/2010/main" val="203185266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9A56A9-EB44-3C41-A3D1-ABE80C14F5E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This verse seems to divide the gifts into speaking and serving in a general sense. It does not tell us which gifts fall into each category, though. </a:t>
            </a:r>
          </a:p>
          <a:p>
            <a:pPr eaLnBrk="1" hangingPunct="1"/>
            <a:r>
              <a:rPr lang="en-US" dirty="0">
                <a:ea typeface="ＭＳ Ｐゴシック" charset="0"/>
                <a:cs typeface="ＭＳ Ｐゴシック" charset="0"/>
              </a:rPr>
              <a:t>____________</a:t>
            </a:r>
          </a:p>
          <a:p>
            <a:pPr eaLnBrk="1" hangingPunct="1"/>
            <a:r>
              <a:rPr lang="en-US" dirty="0">
                <a:ea typeface="ＭＳ Ｐゴシック" charset="0"/>
                <a:cs typeface="ＭＳ Ｐゴシック" charset="0"/>
              </a:rPr>
              <a:t>CH-07-Gifts-65</a:t>
            </a:r>
          </a:p>
          <a:p>
            <a:pPr eaLnBrk="1" hangingPunct="1"/>
            <a:r>
              <a:rPr lang="en-US" dirty="0">
                <a:ea typeface="ＭＳ Ｐゴシック" charset="0"/>
                <a:cs typeface="ＭＳ Ｐゴシック" charset="0"/>
              </a:rPr>
              <a:t>HS-06-Gifts-65</a:t>
            </a:r>
          </a:p>
          <a:p>
            <a:pPr eaLnBrk="1" hangingPunct="1"/>
            <a:r>
              <a:rPr lang="en-US" dirty="0">
                <a:ea typeface="ＭＳ Ｐゴシック" charset="0"/>
                <a:cs typeface="ＭＳ Ｐゴシック" charset="0"/>
              </a:rPr>
              <a:t>NS-21-1 Peter-259</a:t>
            </a:r>
          </a:p>
        </p:txBody>
      </p:sp>
    </p:spTree>
    <p:extLst>
      <p:ext uri="{BB962C8B-B14F-4D97-AF65-F5344CB8AC3E}">
        <p14:creationId xmlns:p14="http://schemas.microsoft.com/office/powerpoint/2010/main" val="2528977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F2D268-A084-7140-81C3-B2C222F91E5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7138"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347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8539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1AD81583-7C73-D747-9F2A-AC5008CD8D72}" type="slidenum">
              <a:rPr lang="en-US" sz="1200">
                <a:solidFill>
                  <a:srgbClr val="000000"/>
                </a:solidFill>
                <a:latin typeface="Arial" charset="0"/>
                <a:cs typeface="Arial" charset="0"/>
              </a:rPr>
              <a:pPr eaLnBrk="1" hangingPunct="1"/>
              <a:t>68</a:t>
            </a:fld>
            <a:endParaRPr lang="en-US" sz="1200">
              <a:solidFill>
                <a:srgbClr val="000000"/>
              </a:solidFill>
              <a:latin typeface="Arial" charset="0"/>
              <a:cs typeface="Arial" charset="0"/>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7D0CB181-1DAB-4545-8960-3B610F2F6056}" type="slidenum">
              <a:rPr lang="en-US" sz="1200">
                <a:solidFill>
                  <a:srgbClr val="000000"/>
                </a:solidFill>
                <a:latin typeface="Arial" charset="0"/>
                <a:cs typeface="Arial" charset="0"/>
              </a:rPr>
              <a:pPr eaLnBrk="1" hangingPunct="1"/>
              <a:t>69</a:t>
            </a:fld>
            <a:endParaRPr lang="en-US" sz="1200">
              <a:solidFill>
                <a:srgbClr val="000000"/>
              </a:solidFill>
              <a:latin typeface="Arial" charset="0"/>
              <a:cs typeface="Arial" charset="0"/>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Snow White Syndrome is the belief that a woman will not be happy until she is married. Is that true?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E8FC65D-B44D-254F-940D-F8C6D408070A}" type="slidenum">
              <a:rPr lang="en-US" sz="1200">
                <a:solidFill>
                  <a:srgbClr val="000000"/>
                </a:solidFill>
                <a:latin typeface="Arial" charset="0"/>
                <a:cs typeface="Arial" charset="0"/>
              </a:rPr>
              <a:pPr eaLnBrk="1" hangingPunct="1"/>
              <a:t>70</a:t>
            </a:fld>
            <a:endParaRPr lang="en-US" sz="1200">
              <a:solidFill>
                <a:srgbClr val="000000"/>
              </a:solidFill>
              <a:latin typeface="Arial" charset="0"/>
              <a:cs typeface="Arial" charset="0"/>
            </a:endParaRPr>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Experience shows that if a person is unhappy when single, this person will be unhappy when married!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6F4653E7-CC9E-8047-B141-9A373585295A}" type="slidenum">
              <a:rPr lang="en-US" sz="1200">
                <a:solidFill>
                  <a:srgbClr val="000000"/>
                </a:solidFill>
                <a:latin typeface="Arial" charset="0"/>
                <a:cs typeface="Arial" charset="0"/>
              </a:rPr>
              <a:pPr eaLnBrk="1" hangingPunct="1"/>
              <a:t>15</a:t>
            </a:fld>
            <a:endParaRPr lang="en-US" sz="1200">
              <a:solidFill>
                <a:srgbClr val="000000"/>
              </a:solidFill>
              <a:latin typeface="Arial" charset="0"/>
              <a:cs typeface="Arial" charset="0"/>
            </a:endParaRPr>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r>
              <a:rPr lang="en-US" dirty="0"/>
              <a:t>Today pride is often over whether a church is charismatic or non-charismatic.</a:t>
            </a:r>
          </a:p>
          <a:p>
            <a:r>
              <a:rPr lang="en-US" dirty="0"/>
              <a:t>This movement began in 1901 with Pentecostal churches speaking what they considered the biblical gift of tongues (speaking a language never learned).</a:t>
            </a:r>
          </a:p>
          <a:p>
            <a:r>
              <a:rPr lang="en-US" dirty="0"/>
              <a:t>Many consider the Holy Spirit to have worked in three “waves” or periods in the 20</a:t>
            </a:r>
            <a:r>
              <a:rPr lang="en-US" baseline="30000" dirty="0"/>
              <a:t>th</a:t>
            </a:r>
            <a:r>
              <a:rPr lang="en-US" dirty="0"/>
              <a:t> century. Others disagree and do not attribute these periods to the Spirit at all. </a:t>
            </a:r>
          </a:p>
          <a:p>
            <a:r>
              <a:rPr lang="en-US" dirty="0"/>
              <a:t>Nonetheless, there were three distinct stages in the development of the experience of millions of people in the past century.</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response to Grudem includes the following:</a:t>
            </a:r>
          </a:p>
          <a:p>
            <a:r>
              <a:rPr lang="en-US" dirty="0"/>
              <a:t>Becoming unmarried—Being either single or married is still called a gift, so both are gifted.</a:t>
            </a:r>
          </a:p>
          <a:p>
            <a:r>
              <a:rPr lang="en-US" dirty="0"/>
              <a:t>God's will in healing—Yet we find no NT case where one with the gift of healing could not heal so nowhere is it taught that a healer loses his gift.</a:t>
            </a:r>
          </a:p>
          <a:p>
            <a:r>
              <a:rPr lang="en-US" dirty="0"/>
              <a:t>Prophecy needing God's spontaneous revelation—Not prophesying for a while does not indicate that one has lost the gift.</a:t>
            </a:r>
          </a:p>
          <a:p>
            <a:r>
              <a:rPr lang="en-US" dirty="0"/>
              <a:t>Given only for a unique need or event—Grudem says Stephen seeing heaven at his death was being gifted only for that moment (Acts 7:55), but what spiritual gift would that be?</a:t>
            </a:r>
          </a:p>
          <a:p>
            <a:r>
              <a:rPr lang="en-US" dirty="0"/>
              <a:t>Neglect—Why would neglecting a gift indicate withdrawal of that gift? Non-use is not the same as non-existence, though the results are similar.</a:t>
            </a:r>
          </a:p>
          <a:p>
            <a:r>
              <a:rPr lang="en-US" dirty="0"/>
              <a:t>Grieving the Spirit—Jesus noted in the parable of the talents that “from him who has not, even what he has will be taken away” (Matt 25:29) but Jesus did not say this about gifts. He was speaking of rewards for service to the Master.</a:t>
            </a:r>
          </a:p>
          <a:p>
            <a:r>
              <a:rPr lang="en-US" dirty="0"/>
              <a:t>Serious doctrinal or moral error—Certainly one’s ministry would be severely damaged here, but it argues too much to say that one’s spiritual gift would be withdrawn.</a:t>
            </a:r>
          </a:p>
          <a:p>
            <a:endParaRPr lang="en-US" dirty="0"/>
          </a:p>
          <a:p>
            <a:r>
              <a:rPr lang="en-US" dirty="0"/>
              <a:t>Rather than speculate on losing gifts, let us look ahead to one of the dangers of studying gifts in the next presentation. Romans 11:29 says clearly, “For the gifts and calling of God are irrevocable.” What could be clearer than this on whether gifts are withdrawn? See the next slide.</a:t>
            </a:r>
          </a:p>
          <a:p>
            <a:endParaRPr lang="en-US" dirty="0"/>
          </a:p>
        </p:txBody>
      </p:sp>
      <p:sp>
        <p:nvSpPr>
          <p:cNvPr id="4" name="Slide Number Placeholder 3"/>
          <p:cNvSpPr>
            <a:spLocks noGrp="1"/>
          </p:cNvSpPr>
          <p:nvPr>
            <p:ph type="sldNum" sz="quarter" idx="5"/>
          </p:nvPr>
        </p:nvSpPr>
        <p:spPr/>
        <p:txBody>
          <a:bodyPr/>
          <a:lstStyle/>
          <a:p>
            <a:pPr>
              <a:defRPr/>
            </a:pPr>
            <a:fld id="{080492AD-694C-2C46-8401-A7F7D967E360}" type="slidenum">
              <a:rPr lang="en-US" smtClean="0"/>
              <a:pPr>
                <a:defRPr/>
              </a:pPr>
              <a:t>71</a:t>
            </a:fld>
            <a:endParaRPr lang="en-US"/>
          </a:p>
        </p:txBody>
      </p:sp>
    </p:spTree>
    <p:extLst>
      <p:ext uri="{BB962C8B-B14F-4D97-AF65-F5344CB8AC3E}">
        <p14:creationId xmlns:p14="http://schemas.microsoft.com/office/powerpoint/2010/main" val="34360004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559341-B3E0-624B-B781-802A3ACFC45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HS Presentation 07 slide 34</a:t>
            </a:r>
          </a:p>
          <a:p>
            <a:pPr eaLnBrk="1" hangingPunct="1"/>
            <a:r>
              <a:rPr lang="en-US" dirty="0">
                <a:ea typeface="ＭＳ Ｐゴシック" charset="0"/>
                <a:cs typeface="ＭＳ Ｐゴシック" charset="0"/>
              </a:rPr>
              <a:t>HS Presentation 06 slide 60</a:t>
            </a:r>
          </a:p>
        </p:txBody>
      </p:sp>
    </p:spTree>
    <p:extLst>
      <p:ext uri="{BB962C8B-B14F-4D97-AF65-F5344CB8AC3E}">
        <p14:creationId xmlns:p14="http://schemas.microsoft.com/office/powerpoint/2010/main" val="997150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5B6EA894-54E5-374A-B375-E7343BDD807C}" type="slidenum">
              <a:rPr lang="en-US" sz="1200">
                <a:latin typeface="Arial" charset="0"/>
              </a:rPr>
              <a:pPr eaLnBrk="1" hangingPunct="1"/>
              <a:t>73</a:t>
            </a:fld>
            <a:endParaRPr lang="en-US" sz="1200">
              <a:latin typeface="Arial" charset="0"/>
            </a:endParaRPr>
          </a:p>
        </p:txBody>
      </p:sp>
      <p:sp>
        <p:nvSpPr>
          <p:cNvPr id="291842" name="Rectangle 2"/>
          <p:cNvSpPr>
            <a:spLocks noGrp="1" noRot="1" noChangeAspect="1" noChangeArrowheads="1"/>
          </p:cNvSpPr>
          <p:nvPr>
            <p:ph type="sldImg"/>
          </p:nvPr>
        </p:nvSpPr>
        <p:spPr>
          <a:solidFill>
            <a:srgbClr val="FFFFFF"/>
          </a:solidFill>
          <a:ln/>
        </p:spPr>
      </p:sp>
      <p:sp>
        <p:nvSpPr>
          <p:cNvPr id="291843"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
        <p:cNvGrpSpPr/>
        <p:nvPr/>
      </p:nvGrpSpPr>
      <p:grpSpPr>
        <a:xfrm>
          <a:off x="0" y="0"/>
          <a:ext cx="0" cy="0"/>
          <a:chOff x="0" y="0"/>
          <a:chExt cx="0" cy="0"/>
        </a:xfrm>
      </p:grpSpPr>
      <p:sp>
        <p:nvSpPr>
          <p:cNvPr id="29" name="Shape 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 name="Shape 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1" name="Shape 3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0160501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8" name="Shape 3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800" b="0" i="0" u="none" strike="noStrike" cap="none" baseline="0"/>
          </a:p>
        </p:txBody>
      </p:sp>
      <p:sp>
        <p:nvSpPr>
          <p:cNvPr id="39" name="Shape 3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Tx/>
              <a:buSzPct val="25000"/>
              <a:buFont typeface="Arial"/>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2544066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BBEE27CB-FD7B-D94F-9227-9752858F9129}" type="slidenum">
              <a:rPr lang="en-US" sz="1200">
                <a:solidFill>
                  <a:srgbClr val="000000"/>
                </a:solidFill>
                <a:latin typeface="Arial" charset="0"/>
                <a:cs typeface="Arial" charset="0"/>
              </a:rPr>
              <a:pPr eaLnBrk="1" hangingPunct="1"/>
              <a:t>16</a:t>
            </a:fld>
            <a:endParaRPr lang="en-US" sz="1200">
              <a:solidFill>
                <a:srgbClr val="000000"/>
              </a:solidFill>
              <a:latin typeface="Arial" charset="0"/>
              <a:cs typeface="Arial" charset="0"/>
            </a:endParaRPr>
          </a:p>
        </p:txBody>
      </p:sp>
      <p:sp>
        <p:nvSpPr>
          <p:cNvPr id="192514" name="Rectangle 2"/>
          <p:cNvSpPr>
            <a:spLocks noGrp="1" noRot="1" noChangeAspect="1" noChangeArrowheads="1"/>
          </p:cNvSpPr>
          <p:nvPr>
            <p:ph type="sldImg"/>
          </p:nvPr>
        </p:nvSpPr>
        <p:spPr>
          <a:solidFill>
            <a:srgbClr val="FFFFFF"/>
          </a:solidFill>
          <a:ln/>
        </p:spPr>
      </p:sp>
      <p:sp>
        <p:nvSpPr>
          <p:cNvPr id="192515"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It spread to mainline churches in 1960 under Episcopal priest Dennis Bennett.</a:t>
            </a:r>
          </a:p>
          <a:p>
            <a:pPr eaLnBrk="1" hangingPunct="1"/>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E83388E0-BCFF-5442-9F3B-D7B677D1522C}" type="slidenum">
              <a:rPr lang="en-US" sz="1200">
                <a:solidFill>
                  <a:srgbClr val="000000"/>
                </a:solidFill>
                <a:latin typeface="Arial" charset="0"/>
                <a:cs typeface="Arial" charset="0"/>
              </a:rPr>
              <a:pPr eaLnBrk="1" hangingPunct="1"/>
              <a:t>17</a:t>
            </a:fld>
            <a:endParaRPr lang="en-US" sz="1200">
              <a:solidFill>
                <a:srgbClr val="000000"/>
              </a:solidFill>
              <a:latin typeface="Arial" charset="0"/>
              <a:cs typeface="Arial" charset="0"/>
            </a:endParaRPr>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In 1985 a saxophonist named John Wimber spread it into evangelical and Bible churches, including many Baptist, EFC, and now some Brethren groups.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fld id="{450C48B7-68FC-5C48-84B9-66408B7BD5A5}" type="slidenum">
              <a:rPr lang="en-US" sz="1200">
                <a:solidFill>
                  <a:srgbClr val="000000"/>
                </a:solidFill>
                <a:latin typeface="Arial" charset="0"/>
                <a:cs typeface="Arial" charset="0"/>
              </a:rPr>
              <a:pPr eaLnBrk="1" hangingPunct="1"/>
              <a:t>18</a:t>
            </a:fld>
            <a:endParaRPr lang="en-US" sz="1200">
              <a:solidFill>
                <a:srgbClr val="000000"/>
              </a:solidFill>
              <a:latin typeface="Arial" charset="0"/>
              <a:cs typeface="Arial" charset="0"/>
            </a:endParaRPr>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eaLnBrk="1" hangingPunct="1"/>
            <a:r>
              <a:rPr lang="en-US" dirty="0"/>
              <a:t>Now the growth is simply amazing—and spiritual gifts are probably the most controversial of issues in the church today.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CDC50E-4D3D-D447-A774-6F05C320192A}" type="slidenum">
              <a:rPr lang="en-US"/>
              <a:pPr>
                <a:defRPr/>
              </a:pPr>
              <a:t>‹#›</a:t>
            </a:fld>
            <a:endParaRPr lang="en-US"/>
          </a:p>
        </p:txBody>
      </p:sp>
    </p:spTree>
    <p:extLst>
      <p:ext uri="{BB962C8B-B14F-4D97-AF65-F5344CB8AC3E}">
        <p14:creationId xmlns:p14="http://schemas.microsoft.com/office/powerpoint/2010/main" val="3049936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8B301-0E10-0D4F-86E4-AD4F7C3A108F}" type="slidenum">
              <a:rPr lang="en-US"/>
              <a:pPr>
                <a:defRPr/>
              </a:pPr>
              <a:t>‹#›</a:t>
            </a:fld>
            <a:endParaRPr lang="en-US"/>
          </a:p>
        </p:txBody>
      </p:sp>
    </p:spTree>
    <p:extLst>
      <p:ext uri="{BB962C8B-B14F-4D97-AF65-F5344CB8AC3E}">
        <p14:creationId xmlns:p14="http://schemas.microsoft.com/office/powerpoint/2010/main" val="2358853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8B38A08-3B9F-6F41-B7B6-DB8442BDFF2E}" type="slidenum">
              <a:rPr lang="en-US"/>
              <a:pPr>
                <a:defRPr/>
              </a:pPr>
              <a:t>‹#›</a:t>
            </a:fld>
            <a:endParaRPr lang="en-US"/>
          </a:p>
        </p:txBody>
      </p:sp>
    </p:spTree>
    <p:extLst>
      <p:ext uri="{BB962C8B-B14F-4D97-AF65-F5344CB8AC3E}">
        <p14:creationId xmlns:p14="http://schemas.microsoft.com/office/powerpoint/2010/main" val="9805439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9135BC7-F3AB-1A4E-B600-2636FE19EDBE}" type="slidenum">
              <a:rPr lang="en-US"/>
              <a:pPr>
                <a:defRPr/>
              </a:pPr>
              <a:t>‹#›</a:t>
            </a:fld>
            <a:endParaRPr lang="en-US"/>
          </a:p>
        </p:txBody>
      </p:sp>
    </p:spTree>
    <p:extLst>
      <p:ext uri="{BB962C8B-B14F-4D97-AF65-F5344CB8AC3E}">
        <p14:creationId xmlns:p14="http://schemas.microsoft.com/office/powerpoint/2010/main" val="357799251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36E2D1B-9CDB-0D41-B931-D59D21DE58AE}" type="slidenum">
              <a:rPr lang="en-US"/>
              <a:pPr>
                <a:defRPr/>
              </a:pPr>
              <a:t>‹#›</a:t>
            </a:fld>
            <a:endParaRPr lang="en-US"/>
          </a:p>
        </p:txBody>
      </p:sp>
    </p:spTree>
    <p:extLst>
      <p:ext uri="{BB962C8B-B14F-4D97-AF65-F5344CB8AC3E}">
        <p14:creationId xmlns:p14="http://schemas.microsoft.com/office/powerpoint/2010/main" val="32782474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C9C3980-197D-BB4F-965A-A355295BFA36}" type="slidenum">
              <a:rPr lang="en-US"/>
              <a:pPr>
                <a:defRPr/>
              </a:pPr>
              <a:t>‹#›</a:t>
            </a:fld>
            <a:endParaRPr lang="en-US"/>
          </a:p>
        </p:txBody>
      </p:sp>
    </p:spTree>
    <p:extLst>
      <p:ext uri="{BB962C8B-B14F-4D97-AF65-F5344CB8AC3E}">
        <p14:creationId xmlns:p14="http://schemas.microsoft.com/office/powerpoint/2010/main" val="299278846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400D01B-B430-AC47-88F3-1A21E84B52F5}" type="slidenum">
              <a:rPr lang="en-US"/>
              <a:pPr>
                <a:defRPr/>
              </a:pPr>
              <a:t>‹#›</a:t>
            </a:fld>
            <a:endParaRPr lang="en-US"/>
          </a:p>
        </p:txBody>
      </p:sp>
    </p:spTree>
    <p:extLst>
      <p:ext uri="{BB962C8B-B14F-4D97-AF65-F5344CB8AC3E}">
        <p14:creationId xmlns:p14="http://schemas.microsoft.com/office/powerpoint/2010/main" val="19990483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1D37694-EB14-4240-B873-E829E886B16C}" type="slidenum">
              <a:rPr lang="en-US"/>
              <a:pPr>
                <a:defRPr/>
              </a:pPr>
              <a:t>‹#›</a:t>
            </a:fld>
            <a:endParaRPr lang="en-US"/>
          </a:p>
        </p:txBody>
      </p:sp>
    </p:spTree>
    <p:extLst>
      <p:ext uri="{BB962C8B-B14F-4D97-AF65-F5344CB8AC3E}">
        <p14:creationId xmlns:p14="http://schemas.microsoft.com/office/powerpoint/2010/main" val="26904030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963545C-1AF3-5343-B685-4D5236787153}" type="slidenum">
              <a:rPr lang="en-US"/>
              <a:pPr>
                <a:defRPr/>
              </a:pPr>
              <a:t>‹#›</a:t>
            </a:fld>
            <a:endParaRPr lang="en-US"/>
          </a:p>
        </p:txBody>
      </p:sp>
    </p:spTree>
    <p:extLst>
      <p:ext uri="{BB962C8B-B14F-4D97-AF65-F5344CB8AC3E}">
        <p14:creationId xmlns:p14="http://schemas.microsoft.com/office/powerpoint/2010/main" val="18499209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370E41-E969-B549-BE19-A8B60C72A99F}" type="slidenum">
              <a:rPr lang="en-US"/>
              <a:pPr>
                <a:defRPr/>
              </a:pPr>
              <a:t>‹#›</a:t>
            </a:fld>
            <a:endParaRPr lang="en-US"/>
          </a:p>
        </p:txBody>
      </p:sp>
    </p:spTree>
    <p:extLst>
      <p:ext uri="{BB962C8B-B14F-4D97-AF65-F5344CB8AC3E}">
        <p14:creationId xmlns:p14="http://schemas.microsoft.com/office/powerpoint/2010/main" val="840007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A443070-18D8-A542-90FC-B41EA9E3BA7F}" type="slidenum">
              <a:rPr lang="en-US"/>
              <a:pPr>
                <a:defRPr/>
              </a:pPr>
              <a:t>‹#›</a:t>
            </a:fld>
            <a:endParaRPr lang="en-US"/>
          </a:p>
        </p:txBody>
      </p:sp>
    </p:spTree>
    <p:extLst>
      <p:ext uri="{BB962C8B-B14F-4D97-AF65-F5344CB8AC3E}">
        <p14:creationId xmlns:p14="http://schemas.microsoft.com/office/powerpoint/2010/main" val="10748858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F6271C7-5F65-5D4C-AEE9-A792CD4CAC08}" type="slidenum">
              <a:rPr lang="en-US"/>
              <a:pPr>
                <a:defRPr/>
              </a:pPr>
              <a:t>‹#›</a:t>
            </a:fld>
            <a:endParaRPr lang="en-US"/>
          </a:p>
        </p:txBody>
      </p:sp>
    </p:spTree>
    <p:extLst>
      <p:ext uri="{BB962C8B-B14F-4D97-AF65-F5344CB8AC3E}">
        <p14:creationId xmlns:p14="http://schemas.microsoft.com/office/powerpoint/2010/main" val="130367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D8856-E48A-9D4C-A2DF-71739A07418A}" type="slidenum">
              <a:rPr lang="en-US"/>
              <a:pPr>
                <a:defRPr/>
              </a:pPr>
              <a:t>‹#›</a:t>
            </a:fld>
            <a:endParaRPr lang="en-US"/>
          </a:p>
        </p:txBody>
      </p:sp>
    </p:spTree>
    <p:extLst>
      <p:ext uri="{BB962C8B-B14F-4D97-AF65-F5344CB8AC3E}">
        <p14:creationId xmlns:p14="http://schemas.microsoft.com/office/powerpoint/2010/main" val="27222440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C31B1CC-C997-8B4D-83FF-F5E3B18C5F43}" type="slidenum">
              <a:rPr lang="en-US"/>
              <a:pPr>
                <a:defRPr/>
              </a:pPr>
              <a:t>‹#›</a:t>
            </a:fld>
            <a:endParaRPr lang="en-US"/>
          </a:p>
        </p:txBody>
      </p:sp>
    </p:spTree>
    <p:extLst>
      <p:ext uri="{BB962C8B-B14F-4D97-AF65-F5344CB8AC3E}">
        <p14:creationId xmlns:p14="http://schemas.microsoft.com/office/powerpoint/2010/main" val="225733419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CDA46E7-8BB7-E541-B3E2-E4F935ED3A59}" type="slidenum">
              <a:rPr lang="en-US"/>
              <a:pPr>
                <a:defRPr/>
              </a:pPr>
              <a:t>‹#›</a:t>
            </a:fld>
            <a:endParaRPr lang="en-US"/>
          </a:p>
        </p:txBody>
      </p:sp>
    </p:spTree>
    <p:extLst>
      <p:ext uri="{BB962C8B-B14F-4D97-AF65-F5344CB8AC3E}">
        <p14:creationId xmlns:p14="http://schemas.microsoft.com/office/powerpoint/2010/main" val="26873064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D9B9255-DCE5-DB40-9E2E-43694064C146}" type="slidenum">
              <a:rPr lang="en-US"/>
              <a:pPr>
                <a:defRPr/>
              </a:pPr>
              <a:t>‹#›</a:t>
            </a:fld>
            <a:endParaRPr lang="en-US"/>
          </a:p>
        </p:txBody>
      </p:sp>
    </p:spTree>
    <p:extLst>
      <p:ext uri="{BB962C8B-B14F-4D97-AF65-F5344CB8AC3E}">
        <p14:creationId xmlns:p14="http://schemas.microsoft.com/office/powerpoint/2010/main" val="1794449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FCB1E-5013-C243-8E07-74FEAEB28753}" type="slidenum">
              <a:rPr lang="en-US"/>
              <a:pPr>
                <a:defRPr/>
              </a:pPr>
              <a:t>‹#›</a:t>
            </a:fld>
            <a:endParaRPr lang="en-US"/>
          </a:p>
        </p:txBody>
      </p:sp>
    </p:spTree>
    <p:extLst>
      <p:ext uri="{BB962C8B-B14F-4D97-AF65-F5344CB8AC3E}">
        <p14:creationId xmlns:p14="http://schemas.microsoft.com/office/powerpoint/2010/main" val="19061474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6B8FE4E-0CCB-AA41-8A4D-2A11228BD996}" type="slidenum">
              <a:rPr lang="en-US"/>
              <a:pPr>
                <a:defRPr/>
              </a:pPr>
              <a:t>‹#›</a:t>
            </a:fld>
            <a:endParaRPr lang="en-US"/>
          </a:p>
        </p:txBody>
      </p:sp>
    </p:spTree>
    <p:extLst>
      <p:ext uri="{BB962C8B-B14F-4D97-AF65-F5344CB8AC3E}">
        <p14:creationId xmlns:p14="http://schemas.microsoft.com/office/powerpoint/2010/main" val="179722228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7C9C132-6AAF-3F4B-8639-6D2C4D536301}" type="slidenum">
              <a:rPr lang="en-US"/>
              <a:pPr>
                <a:defRPr/>
              </a:pPr>
              <a:t>‹#›</a:t>
            </a:fld>
            <a:endParaRPr lang="en-US"/>
          </a:p>
        </p:txBody>
      </p:sp>
    </p:spTree>
    <p:extLst>
      <p:ext uri="{BB962C8B-B14F-4D97-AF65-F5344CB8AC3E}">
        <p14:creationId xmlns:p14="http://schemas.microsoft.com/office/powerpoint/2010/main" val="42342980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7093DFC-DC7B-BD42-8A88-6DDDB433752C}" type="slidenum">
              <a:rPr lang="en-US"/>
              <a:pPr>
                <a:defRPr/>
              </a:pPr>
              <a:t>‹#›</a:t>
            </a:fld>
            <a:endParaRPr lang="en-US"/>
          </a:p>
        </p:txBody>
      </p:sp>
    </p:spTree>
    <p:extLst>
      <p:ext uri="{BB962C8B-B14F-4D97-AF65-F5344CB8AC3E}">
        <p14:creationId xmlns:p14="http://schemas.microsoft.com/office/powerpoint/2010/main" val="974823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01C860B2-B7E0-6A47-8CF4-6182AA1A0EEF}" type="slidenum">
              <a:rPr lang="en-US"/>
              <a:pPr>
                <a:defRPr/>
              </a:pPr>
              <a:t>‹#›</a:t>
            </a:fld>
            <a:endParaRPr lang="en-US"/>
          </a:p>
        </p:txBody>
      </p:sp>
    </p:spTree>
    <p:extLst>
      <p:ext uri="{BB962C8B-B14F-4D97-AF65-F5344CB8AC3E}">
        <p14:creationId xmlns:p14="http://schemas.microsoft.com/office/powerpoint/2010/main" val="38218142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AAB5AE2-559C-8944-85FC-B29C3E9F7138}" type="slidenum">
              <a:rPr lang="en-US"/>
              <a:pPr>
                <a:defRPr/>
              </a:pPr>
              <a:t>‹#›</a:t>
            </a:fld>
            <a:endParaRPr lang="en-US"/>
          </a:p>
        </p:txBody>
      </p:sp>
    </p:spTree>
    <p:extLst>
      <p:ext uri="{BB962C8B-B14F-4D97-AF65-F5344CB8AC3E}">
        <p14:creationId xmlns:p14="http://schemas.microsoft.com/office/powerpoint/2010/main" val="35439244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FD6B3EB7-AF10-C349-B93E-26BBC985DF2D}" type="slidenum">
              <a:rPr lang="en-US"/>
              <a:pPr>
                <a:defRPr/>
              </a:pPr>
              <a:t>‹#›</a:t>
            </a:fld>
            <a:endParaRPr lang="en-US"/>
          </a:p>
        </p:txBody>
      </p:sp>
    </p:spTree>
    <p:extLst>
      <p:ext uri="{BB962C8B-B14F-4D97-AF65-F5344CB8AC3E}">
        <p14:creationId xmlns:p14="http://schemas.microsoft.com/office/powerpoint/2010/main" val="3354254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AF8FF5-11E5-6840-97F1-B5EDA4A14DDD}" type="slidenum">
              <a:rPr lang="en-US"/>
              <a:pPr>
                <a:defRPr/>
              </a:pPr>
              <a:t>‹#›</a:t>
            </a:fld>
            <a:endParaRPr lang="en-US"/>
          </a:p>
        </p:txBody>
      </p:sp>
    </p:spTree>
    <p:extLst>
      <p:ext uri="{BB962C8B-B14F-4D97-AF65-F5344CB8AC3E}">
        <p14:creationId xmlns:p14="http://schemas.microsoft.com/office/powerpoint/2010/main" val="10024808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CE50B31-4C21-094B-B408-C11C4D22392E}" type="slidenum">
              <a:rPr lang="en-US"/>
              <a:pPr>
                <a:defRPr/>
              </a:pPr>
              <a:t>‹#›</a:t>
            </a:fld>
            <a:endParaRPr lang="en-US"/>
          </a:p>
        </p:txBody>
      </p:sp>
    </p:spTree>
    <p:extLst>
      <p:ext uri="{BB962C8B-B14F-4D97-AF65-F5344CB8AC3E}">
        <p14:creationId xmlns:p14="http://schemas.microsoft.com/office/powerpoint/2010/main" val="15250931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2FAE5F2-47CD-3E49-9FD1-2309D07B9317}" type="slidenum">
              <a:rPr lang="en-US"/>
              <a:pPr>
                <a:defRPr/>
              </a:pPr>
              <a:t>‹#›</a:t>
            </a:fld>
            <a:endParaRPr lang="en-US"/>
          </a:p>
        </p:txBody>
      </p:sp>
    </p:spTree>
    <p:extLst>
      <p:ext uri="{BB962C8B-B14F-4D97-AF65-F5344CB8AC3E}">
        <p14:creationId xmlns:p14="http://schemas.microsoft.com/office/powerpoint/2010/main" val="2350912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AADE53-0241-C941-A0E4-65007B2A3617}" type="slidenum">
              <a:rPr lang="en-US"/>
              <a:pPr>
                <a:defRPr/>
              </a:pPr>
              <a:t>‹#›</a:t>
            </a:fld>
            <a:endParaRPr lang="en-US"/>
          </a:p>
        </p:txBody>
      </p:sp>
    </p:spTree>
    <p:extLst>
      <p:ext uri="{BB962C8B-B14F-4D97-AF65-F5344CB8AC3E}">
        <p14:creationId xmlns:p14="http://schemas.microsoft.com/office/powerpoint/2010/main" val="7583264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25C798C-EE98-2F4A-9AFD-4EDB5D96DFDB}" type="slidenum">
              <a:rPr lang="en-US"/>
              <a:pPr>
                <a:defRPr/>
              </a:pPr>
              <a:t>‹#›</a:t>
            </a:fld>
            <a:endParaRPr lang="en-US"/>
          </a:p>
        </p:txBody>
      </p:sp>
    </p:spTree>
    <p:extLst>
      <p:ext uri="{BB962C8B-B14F-4D97-AF65-F5344CB8AC3E}">
        <p14:creationId xmlns:p14="http://schemas.microsoft.com/office/powerpoint/2010/main" val="230503020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416F4808-276F-E94D-9324-9E8F93DC8107}" type="slidenum">
              <a:rPr lang="en-US"/>
              <a:pPr>
                <a:defRPr/>
              </a:pPr>
              <a:t>‹#›</a:t>
            </a:fld>
            <a:endParaRPr lang="en-US"/>
          </a:p>
        </p:txBody>
      </p:sp>
    </p:spTree>
    <p:extLst>
      <p:ext uri="{BB962C8B-B14F-4D97-AF65-F5344CB8AC3E}">
        <p14:creationId xmlns:p14="http://schemas.microsoft.com/office/powerpoint/2010/main" val="1852277638"/>
      </p:ext>
    </p:extLst>
  </p:cSld>
  <p:clrMapOvr>
    <a:masterClrMapping/>
  </p:clrMapOvr>
  <p:transition>
    <p:cu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36178CD3-5698-8646-BFB4-0DDE6CC18791}" type="slidenum">
              <a:rPr lang="en-US"/>
              <a:pPr>
                <a:defRPr/>
              </a:pPr>
              <a:t>‹#›</a:t>
            </a:fld>
            <a:endParaRPr lang="en-US"/>
          </a:p>
        </p:txBody>
      </p:sp>
    </p:spTree>
    <p:extLst>
      <p:ext uri="{BB962C8B-B14F-4D97-AF65-F5344CB8AC3E}">
        <p14:creationId xmlns:p14="http://schemas.microsoft.com/office/powerpoint/2010/main" val="1666106702"/>
      </p:ext>
    </p:extLst>
  </p:cSld>
  <p:clrMapOvr>
    <a:masterClrMapping/>
  </p:clrMapOvr>
  <p:transition>
    <p:cu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1A9828C8-4E63-AB46-8303-8B200FD1AEDA}" type="slidenum">
              <a:rPr lang="en-US"/>
              <a:pPr>
                <a:defRPr/>
              </a:pPr>
              <a:t>‹#›</a:t>
            </a:fld>
            <a:endParaRPr lang="en-US"/>
          </a:p>
        </p:txBody>
      </p:sp>
    </p:spTree>
    <p:extLst>
      <p:ext uri="{BB962C8B-B14F-4D97-AF65-F5344CB8AC3E}">
        <p14:creationId xmlns:p14="http://schemas.microsoft.com/office/powerpoint/2010/main" val="2775723432"/>
      </p:ext>
    </p:extLst>
  </p:cSld>
  <p:clrMapOvr>
    <a:masterClrMapping/>
  </p:clrMapOvr>
  <p:transition>
    <p:cu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4A3C924C-C476-6042-A8A1-A3401D72D8F8}" type="slidenum">
              <a:rPr lang="en-US"/>
              <a:pPr>
                <a:defRPr/>
              </a:pPr>
              <a:t>‹#›</a:t>
            </a:fld>
            <a:endParaRPr lang="en-US"/>
          </a:p>
        </p:txBody>
      </p:sp>
    </p:spTree>
    <p:extLst>
      <p:ext uri="{BB962C8B-B14F-4D97-AF65-F5344CB8AC3E}">
        <p14:creationId xmlns:p14="http://schemas.microsoft.com/office/powerpoint/2010/main" val="3312205965"/>
      </p:ext>
    </p:extLst>
  </p:cSld>
  <p:clrMapOvr>
    <a:masterClrMapping/>
  </p:clrMapOvr>
  <p:transition>
    <p:cu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B8A0E139-BBC4-004B-AD17-37E7A57FC664}" type="slidenum">
              <a:rPr lang="en-US"/>
              <a:pPr>
                <a:defRPr/>
              </a:pPr>
              <a:t>‹#›</a:t>
            </a:fld>
            <a:endParaRPr lang="en-US"/>
          </a:p>
        </p:txBody>
      </p:sp>
    </p:spTree>
    <p:extLst>
      <p:ext uri="{BB962C8B-B14F-4D97-AF65-F5344CB8AC3E}">
        <p14:creationId xmlns:p14="http://schemas.microsoft.com/office/powerpoint/2010/main" val="3352251599"/>
      </p:ext>
    </p:extLst>
  </p:cSld>
  <p:clrMapOvr>
    <a:masterClrMapping/>
  </p:clrMapOvr>
  <p:transition>
    <p:cu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2B6D8473-BB12-B94B-AA40-B1D043531824}" type="slidenum">
              <a:rPr lang="en-US"/>
              <a:pPr>
                <a:defRPr/>
              </a:pPr>
              <a:t>‹#›</a:t>
            </a:fld>
            <a:endParaRPr lang="en-US"/>
          </a:p>
        </p:txBody>
      </p:sp>
    </p:spTree>
    <p:extLst>
      <p:ext uri="{BB962C8B-B14F-4D97-AF65-F5344CB8AC3E}">
        <p14:creationId xmlns:p14="http://schemas.microsoft.com/office/powerpoint/2010/main" val="653597902"/>
      </p:ext>
    </p:extLst>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654C8C-D9CA-8940-8D76-D30FCE83ED6B}" type="slidenum">
              <a:rPr lang="en-US"/>
              <a:pPr>
                <a:defRPr/>
              </a:pPr>
              <a:t>‹#›</a:t>
            </a:fld>
            <a:endParaRPr lang="en-US"/>
          </a:p>
        </p:txBody>
      </p:sp>
    </p:spTree>
    <p:extLst>
      <p:ext uri="{BB962C8B-B14F-4D97-AF65-F5344CB8AC3E}">
        <p14:creationId xmlns:p14="http://schemas.microsoft.com/office/powerpoint/2010/main" val="11316032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ED09EA1C-4314-3541-8FF5-02CC6816E89F}" type="slidenum">
              <a:rPr lang="en-US"/>
              <a:pPr>
                <a:defRPr/>
              </a:pPr>
              <a:t>‹#›</a:t>
            </a:fld>
            <a:endParaRPr lang="en-US"/>
          </a:p>
        </p:txBody>
      </p:sp>
    </p:spTree>
    <p:extLst>
      <p:ext uri="{BB962C8B-B14F-4D97-AF65-F5344CB8AC3E}">
        <p14:creationId xmlns:p14="http://schemas.microsoft.com/office/powerpoint/2010/main" val="3028923497"/>
      </p:ext>
    </p:extLst>
  </p:cSld>
  <p:clrMapOvr>
    <a:masterClrMapping/>
  </p:clrMapOvr>
  <p:transition>
    <p:cu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09C3D798-A5F3-9443-97D7-8815BC3820DC}" type="slidenum">
              <a:rPr lang="en-US"/>
              <a:pPr>
                <a:defRPr/>
              </a:pPr>
              <a:t>‹#›</a:t>
            </a:fld>
            <a:endParaRPr lang="en-US"/>
          </a:p>
        </p:txBody>
      </p:sp>
    </p:spTree>
    <p:extLst>
      <p:ext uri="{BB962C8B-B14F-4D97-AF65-F5344CB8AC3E}">
        <p14:creationId xmlns:p14="http://schemas.microsoft.com/office/powerpoint/2010/main" val="299466566"/>
      </p:ext>
    </p:extLst>
  </p:cSld>
  <p:clrMapOvr>
    <a:masterClrMapping/>
  </p:clrMapOvr>
  <p:transition>
    <p:cu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87760730-A65A-3D44-A755-52C77048C0E7}" type="slidenum">
              <a:rPr lang="en-US"/>
              <a:pPr>
                <a:defRPr/>
              </a:pPr>
              <a:t>‹#›</a:t>
            </a:fld>
            <a:endParaRPr lang="en-US"/>
          </a:p>
        </p:txBody>
      </p:sp>
    </p:spTree>
    <p:extLst>
      <p:ext uri="{BB962C8B-B14F-4D97-AF65-F5344CB8AC3E}">
        <p14:creationId xmlns:p14="http://schemas.microsoft.com/office/powerpoint/2010/main" val="2412655486"/>
      </p:ext>
    </p:extLst>
  </p:cSld>
  <p:clrMapOvr>
    <a:masterClrMapping/>
  </p:clrMapOvr>
  <p:transition>
    <p:cu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ED792FFE-1CED-6447-8316-1B3253F66E45}" type="slidenum">
              <a:rPr lang="en-US"/>
              <a:pPr>
                <a:defRPr/>
              </a:pPr>
              <a:t>‹#›</a:t>
            </a:fld>
            <a:endParaRPr lang="en-US"/>
          </a:p>
        </p:txBody>
      </p:sp>
    </p:spTree>
    <p:extLst>
      <p:ext uri="{BB962C8B-B14F-4D97-AF65-F5344CB8AC3E}">
        <p14:creationId xmlns:p14="http://schemas.microsoft.com/office/powerpoint/2010/main" val="4100858683"/>
      </p:ext>
    </p:extLst>
  </p:cSld>
  <p:clrMapOvr>
    <a:masterClrMapping/>
  </p:clrMapOvr>
  <p:transition>
    <p:cu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D07C4AE5-676B-5948-A1A0-445098035470}" type="slidenum">
              <a:rPr lang="en-US"/>
              <a:pPr>
                <a:defRPr/>
              </a:pPr>
              <a:t>‹#›</a:t>
            </a:fld>
            <a:endParaRPr lang="en-US"/>
          </a:p>
        </p:txBody>
      </p:sp>
    </p:spTree>
    <p:extLst>
      <p:ext uri="{BB962C8B-B14F-4D97-AF65-F5344CB8AC3E}">
        <p14:creationId xmlns:p14="http://schemas.microsoft.com/office/powerpoint/2010/main" val="3602786539"/>
      </p:ext>
    </p:extLst>
  </p:cSld>
  <p:clrMapOvr>
    <a:masterClrMapping/>
  </p:clrMapOvr>
  <p:transition>
    <p:cu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F59E1796-F02D-5E4B-A431-FB2E7A2EE48C}" type="slidenum">
              <a:rPr lang="en-US"/>
              <a:pPr>
                <a:defRPr/>
              </a:pPr>
              <a:t>‹#›</a:t>
            </a:fld>
            <a:endParaRPr lang="en-US"/>
          </a:p>
        </p:txBody>
      </p:sp>
    </p:spTree>
    <p:extLst>
      <p:ext uri="{BB962C8B-B14F-4D97-AF65-F5344CB8AC3E}">
        <p14:creationId xmlns:p14="http://schemas.microsoft.com/office/powerpoint/2010/main" val="28688773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E0513CA5-18C6-404B-B706-383629D5C11C}" type="slidenum">
              <a:rPr lang="en-US"/>
              <a:pPr>
                <a:defRPr/>
              </a:pPr>
              <a:t>‹#›</a:t>
            </a:fld>
            <a:endParaRPr lang="en-US"/>
          </a:p>
        </p:txBody>
      </p:sp>
    </p:spTree>
    <p:extLst>
      <p:ext uri="{BB962C8B-B14F-4D97-AF65-F5344CB8AC3E}">
        <p14:creationId xmlns:p14="http://schemas.microsoft.com/office/powerpoint/2010/main" val="41938962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53490E1B-B422-F146-9D40-20826A8C55CF}" type="slidenum">
              <a:rPr lang="en-US"/>
              <a:pPr>
                <a:defRPr/>
              </a:pPr>
              <a:t>‹#›</a:t>
            </a:fld>
            <a:endParaRPr lang="en-US"/>
          </a:p>
        </p:txBody>
      </p:sp>
    </p:spTree>
    <p:extLst>
      <p:ext uri="{BB962C8B-B14F-4D97-AF65-F5344CB8AC3E}">
        <p14:creationId xmlns:p14="http://schemas.microsoft.com/office/powerpoint/2010/main" val="146153167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C4D06B7-0B67-5443-8239-8036C327F10C}" type="slidenum">
              <a:rPr lang="en-US"/>
              <a:pPr>
                <a:defRPr/>
              </a:pPr>
              <a:t>‹#›</a:t>
            </a:fld>
            <a:endParaRPr lang="en-US"/>
          </a:p>
        </p:txBody>
      </p:sp>
    </p:spTree>
    <p:extLst>
      <p:ext uri="{BB962C8B-B14F-4D97-AF65-F5344CB8AC3E}">
        <p14:creationId xmlns:p14="http://schemas.microsoft.com/office/powerpoint/2010/main" val="3674489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D68074A4-AA5B-BF4B-9E4B-CAE63800F7DE}" type="slidenum">
              <a:rPr lang="en-US"/>
              <a:pPr>
                <a:defRPr/>
              </a:pPr>
              <a:t>‹#›</a:t>
            </a:fld>
            <a:endParaRPr lang="en-US"/>
          </a:p>
        </p:txBody>
      </p:sp>
    </p:spTree>
    <p:extLst>
      <p:ext uri="{BB962C8B-B14F-4D97-AF65-F5344CB8AC3E}">
        <p14:creationId xmlns:p14="http://schemas.microsoft.com/office/powerpoint/2010/main" val="2550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CF6A7B-E386-7C44-AC1F-20EBA2B8EE7A}" type="slidenum">
              <a:rPr lang="en-US"/>
              <a:pPr>
                <a:defRPr/>
              </a:pPr>
              <a:t>‹#›</a:t>
            </a:fld>
            <a:endParaRPr lang="en-US"/>
          </a:p>
        </p:txBody>
      </p:sp>
    </p:spTree>
    <p:extLst>
      <p:ext uri="{BB962C8B-B14F-4D97-AF65-F5344CB8AC3E}">
        <p14:creationId xmlns:p14="http://schemas.microsoft.com/office/powerpoint/2010/main" val="3202218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7182455B-1253-3645-B4F0-E0425C099941}" type="slidenum">
              <a:rPr lang="en-US"/>
              <a:pPr>
                <a:defRPr/>
              </a:pPr>
              <a:t>‹#›</a:t>
            </a:fld>
            <a:endParaRPr lang="en-US"/>
          </a:p>
        </p:txBody>
      </p:sp>
    </p:spTree>
    <p:extLst>
      <p:ext uri="{BB962C8B-B14F-4D97-AF65-F5344CB8AC3E}">
        <p14:creationId xmlns:p14="http://schemas.microsoft.com/office/powerpoint/2010/main" val="405204500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529B47E-224C-A447-97FF-3A465885D85C}" type="slidenum">
              <a:rPr lang="en-US"/>
              <a:pPr>
                <a:defRPr/>
              </a:pPr>
              <a:t>‹#›</a:t>
            </a:fld>
            <a:endParaRPr lang="en-US"/>
          </a:p>
        </p:txBody>
      </p:sp>
    </p:spTree>
    <p:extLst>
      <p:ext uri="{BB962C8B-B14F-4D97-AF65-F5344CB8AC3E}">
        <p14:creationId xmlns:p14="http://schemas.microsoft.com/office/powerpoint/2010/main" val="39701339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324980B4-2DD1-4B4D-B3FF-2086413A8E71}" type="slidenum">
              <a:rPr lang="en-US"/>
              <a:pPr>
                <a:defRPr/>
              </a:pPr>
              <a:t>‹#›</a:t>
            </a:fld>
            <a:endParaRPr lang="en-US"/>
          </a:p>
        </p:txBody>
      </p:sp>
    </p:spTree>
    <p:extLst>
      <p:ext uri="{BB962C8B-B14F-4D97-AF65-F5344CB8AC3E}">
        <p14:creationId xmlns:p14="http://schemas.microsoft.com/office/powerpoint/2010/main" val="386181373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0E4FB3B3-7CA3-7040-B203-BDC724BF0EF7}" type="slidenum">
              <a:rPr lang="en-US"/>
              <a:pPr>
                <a:defRPr/>
              </a:pPr>
              <a:t>‹#›</a:t>
            </a:fld>
            <a:endParaRPr lang="en-US"/>
          </a:p>
        </p:txBody>
      </p:sp>
    </p:spTree>
    <p:extLst>
      <p:ext uri="{BB962C8B-B14F-4D97-AF65-F5344CB8AC3E}">
        <p14:creationId xmlns:p14="http://schemas.microsoft.com/office/powerpoint/2010/main" val="2204273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A90B4480-263A-0D41-B288-0C4681C5A2EE}" type="slidenum">
              <a:rPr lang="en-US"/>
              <a:pPr>
                <a:defRPr/>
              </a:pPr>
              <a:t>‹#›</a:t>
            </a:fld>
            <a:endParaRPr lang="en-US"/>
          </a:p>
        </p:txBody>
      </p:sp>
    </p:spTree>
    <p:extLst>
      <p:ext uri="{BB962C8B-B14F-4D97-AF65-F5344CB8AC3E}">
        <p14:creationId xmlns:p14="http://schemas.microsoft.com/office/powerpoint/2010/main" val="179646484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BBF7DC00-8E65-244A-9445-478DAD2FEB77}" type="slidenum">
              <a:rPr lang="en-US"/>
              <a:pPr>
                <a:defRPr/>
              </a:pPr>
              <a:t>‹#›</a:t>
            </a:fld>
            <a:endParaRPr lang="en-US"/>
          </a:p>
        </p:txBody>
      </p:sp>
    </p:spTree>
    <p:extLst>
      <p:ext uri="{BB962C8B-B14F-4D97-AF65-F5344CB8AC3E}">
        <p14:creationId xmlns:p14="http://schemas.microsoft.com/office/powerpoint/2010/main" val="402445001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Times New Roman" charset="0"/>
              </a:defRPr>
            </a:lvl1pPr>
          </a:lstStyle>
          <a:p>
            <a:pPr>
              <a:defRPr/>
            </a:pPr>
            <a:fld id="{63E779DB-73F5-CA45-86A2-70C1BE8D384A}" type="slidenum">
              <a:rPr lang="en-US"/>
              <a:pPr>
                <a:defRPr/>
              </a:pPr>
              <a:t>‹#›</a:t>
            </a:fld>
            <a:endParaRPr lang="en-US"/>
          </a:p>
        </p:txBody>
      </p:sp>
    </p:spTree>
    <p:extLst>
      <p:ext uri="{BB962C8B-B14F-4D97-AF65-F5344CB8AC3E}">
        <p14:creationId xmlns:p14="http://schemas.microsoft.com/office/powerpoint/2010/main" val="12485364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1FA88E-D4A5-7C45-9121-F00DB06D01CC}" type="slidenum">
              <a:rPr lang="en-US"/>
              <a:pPr>
                <a:defRPr/>
              </a:pPr>
              <a:t>‹#›</a:t>
            </a:fld>
            <a:endParaRPr lang="en-US"/>
          </a:p>
        </p:txBody>
      </p:sp>
    </p:spTree>
    <p:extLst>
      <p:ext uri="{BB962C8B-B14F-4D97-AF65-F5344CB8AC3E}">
        <p14:creationId xmlns:p14="http://schemas.microsoft.com/office/powerpoint/2010/main" val="33612280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96908C-C715-6548-B47A-C63A30243DC8}" type="slidenum">
              <a:rPr lang="en-US"/>
              <a:pPr>
                <a:defRPr/>
              </a:pPr>
              <a:t>‹#›</a:t>
            </a:fld>
            <a:endParaRPr lang="en-US"/>
          </a:p>
        </p:txBody>
      </p:sp>
    </p:spTree>
    <p:extLst>
      <p:ext uri="{BB962C8B-B14F-4D97-AF65-F5344CB8AC3E}">
        <p14:creationId xmlns:p14="http://schemas.microsoft.com/office/powerpoint/2010/main" val="39050167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4800E85-B5AB-A54C-A926-B3A3DE0443D7}" type="slidenum">
              <a:rPr lang="en-US"/>
              <a:pPr>
                <a:defRPr/>
              </a:pPr>
              <a:t>‹#›</a:t>
            </a:fld>
            <a:endParaRPr lang="en-US"/>
          </a:p>
        </p:txBody>
      </p:sp>
    </p:spTree>
    <p:extLst>
      <p:ext uri="{BB962C8B-B14F-4D97-AF65-F5344CB8AC3E}">
        <p14:creationId xmlns:p14="http://schemas.microsoft.com/office/powerpoint/2010/main" val="665399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107D65-4519-2F41-9040-812164F0A726}" type="slidenum">
              <a:rPr lang="en-US"/>
              <a:pPr>
                <a:defRPr/>
              </a:pPr>
              <a:t>‹#›</a:t>
            </a:fld>
            <a:endParaRPr lang="en-US"/>
          </a:p>
        </p:txBody>
      </p:sp>
    </p:spTree>
    <p:extLst>
      <p:ext uri="{BB962C8B-B14F-4D97-AF65-F5344CB8AC3E}">
        <p14:creationId xmlns:p14="http://schemas.microsoft.com/office/powerpoint/2010/main" val="12041304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93E34C7-761C-624C-8B58-74B0B16AB19B}" type="slidenum">
              <a:rPr lang="en-US"/>
              <a:pPr>
                <a:defRPr/>
              </a:pPr>
              <a:t>‹#›</a:t>
            </a:fld>
            <a:endParaRPr lang="en-US"/>
          </a:p>
        </p:txBody>
      </p:sp>
    </p:spTree>
    <p:extLst>
      <p:ext uri="{BB962C8B-B14F-4D97-AF65-F5344CB8AC3E}">
        <p14:creationId xmlns:p14="http://schemas.microsoft.com/office/powerpoint/2010/main" val="340155749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701CD4-A972-FF46-A258-F24996CE8FE6}" type="slidenum">
              <a:rPr lang="en-US"/>
              <a:pPr>
                <a:defRPr/>
              </a:pPr>
              <a:t>‹#›</a:t>
            </a:fld>
            <a:endParaRPr lang="en-US"/>
          </a:p>
        </p:txBody>
      </p:sp>
    </p:spTree>
    <p:extLst>
      <p:ext uri="{BB962C8B-B14F-4D97-AF65-F5344CB8AC3E}">
        <p14:creationId xmlns:p14="http://schemas.microsoft.com/office/powerpoint/2010/main" val="129587770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7F38273-6FBC-2644-8ED1-DC30C58EABFA}" type="slidenum">
              <a:rPr lang="en-US"/>
              <a:pPr>
                <a:defRPr/>
              </a:pPr>
              <a:t>‹#›</a:t>
            </a:fld>
            <a:endParaRPr lang="en-US"/>
          </a:p>
        </p:txBody>
      </p:sp>
    </p:spTree>
    <p:extLst>
      <p:ext uri="{BB962C8B-B14F-4D97-AF65-F5344CB8AC3E}">
        <p14:creationId xmlns:p14="http://schemas.microsoft.com/office/powerpoint/2010/main" val="87778499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BE8CCDF2-B8BE-FB4C-ADFC-5AE55A5F2F74}" type="slidenum">
              <a:rPr lang="en-US"/>
              <a:pPr>
                <a:defRPr/>
              </a:pPr>
              <a:t>‹#›</a:t>
            </a:fld>
            <a:endParaRPr lang="en-US"/>
          </a:p>
        </p:txBody>
      </p:sp>
    </p:spTree>
    <p:extLst>
      <p:ext uri="{BB962C8B-B14F-4D97-AF65-F5344CB8AC3E}">
        <p14:creationId xmlns:p14="http://schemas.microsoft.com/office/powerpoint/2010/main" val="42891756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56ED035-87D1-6545-B6D3-00CFD61C3CD4}" type="slidenum">
              <a:rPr lang="en-US"/>
              <a:pPr>
                <a:defRPr/>
              </a:pPr>
              <a:t>‹#›</a:t>
            </a:fld>
            <a:endParaRPr lang="en-US"/>
          </a:p>
        </p:txBody>
      </p:sp>
    </p:spTree>
    <p:extLst>
      <p:ext uri="{BB962C8B-B14F-4D97-AF65-F5344CB8AC3E}">
        <p14:creationId xmlns:p14="http://schemas.microsoft.com/office/powerpoint/2010/main" val="125785387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9636CC-BD4D-D444-9B7B-73A9603160CF}" type="slidenum">
              <a:rPr lang="en-US"/>
              <a:pPr>
                <a:defRPr/>
              </a:pPr>
              <a:t>‹#›</a:t>
            </a:fld>
            <a:endParaRPr lang="en-US"/>
          </a:p>
        </p:txBody>
      </p:sp>
    </p:spTree>
    <p:extLst>
      <p:ext uri="{BB962C8B-B14F-4D97-AF65-F5344CB8AC3E}">
        <p14:creationId xmlns:p14="http://schemas.microsoft.com/office/powerpoint/2010/main" val="15205790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A010ACB-DD63-F145-896A-04E864E0A0A0}" type="slidenum">
              <a:rPr lang="en-US"/>
              <a:pPr>
                <a:defRPr/>
              </a:pPr>
              <a:t>‹#›</a:t>
            </a:fld>
            <a:endParaRPr lang="en-US"/>
          </a:p>
        </p:txBody>
      </p:sp>
    </p:spTree>
    <p:extLst>
      <p:ext uri="{BB962C8B-B14F-4D97-AF65-F5344CB8AC3E}">
        <p14:creationId xmlns:p14="http://schemas.microsoft.com/office/powerpoint/2010/main" val="215761326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27BB87B-23A3-CA44-9F94-34365685264E}" type="slidenum">
              <a:rPr lang="en-US"/>
              <a:pPr>
                <a:defRPr/>
              </a:pPr>
              <a:t>‹#›</a:t>
            </a:fld>
            <a:endParaRPr lang="en-US"/>
          </a:p>
        </p:txBody>
      </p:sp>
    </p:spTree>
    <p:extLst>
      <p:ext uri="{BB962C8B-B14F-4D97-AF65-F5344CB8AC3E}">
        <p14:creationId xmlns:p14="http://schemas.microsoft.com/office/powerpoint/2010/main" val="20743795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5D82244-F598-CF49-A0AA-06F4AA17CD45}" type="slidenum">
              <a:rPr lang="en-US"/>
              <a:pPr>
                <a:defRPr/>
              </a:pPr>
              <a:t>‹#›</a:t>
            </a:fld>
            <a:endParaRPr lang="en-US"/>
          </a:p>
        </p:txBody>
      </p:sp>
    </p:spTree>
    <p:extLst>
      <p:ext uri="{BB962C8B-B14F-4D97-AF65-F5344CB8AC3E}">
        <p14:creationId xmlns:p14="http://schemas.microsoft.com/office/powerpoint/2010/main" val="15892102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490AD28A-CAE6-A447-9A81-6E7A0F5DBED8}"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64348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C2271C-1676-A843-B573-F5FFAABE0827}" type="slidenum">
              <a:rPr lang="en-US"/>
              <a:pPr>
                <a:defRPr/>
              </a:pPr>
              <a:t>‹#›</a:t>
            </a:fld>
            <a:endParaRPr lang="en-US"/>
          </a:p>
        </p:txBody>
      </p:sp>
    </p:spTree>
    <p:extLst>
      <p:ext uri="{BB962C8B-B14F-4D97-AF65-F5344CB8AC3E}">
        <p14:creationId xmlns:p14="http://schemas.microsoft.com/office/powerpoint/2010/main" val="41151148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A35AA0-F639-2F42-8137-054A152AE07F}" type="slidenum">
              <a:rPr lang="en-US"/>
              <a:pPr>
                <a:defRPr/>
              </a:pPr>
              <a:t>‹#›</a:t>
            </a:fld>
            <a:endParaRPr lang="en-US"/>
          </a:p>
        </p:txBody>
      </p:sp>
    </p:spTree>
    <p:extLst>
      <p:ext uri="{BB962C8B-B14F-4D97-AF65-F5344CB8AC3E}">
        <p14:creationId xmlns:p14="http://schemas.microsoft.com/office/powerpoint/2010/main" val="7961978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C26673-6174-6E4B-988A-930022D08D3F}" type="slidenum">
              <a:rPr lang="en-US"/>
              <a:pPr>
                <a:defRPr/>
              </a:pPr>
              <a:t>‹#›</a:t>
            </a:fld>
            <a:endParaRPr lang="en-US"/>
          </a:p>
        </p:txBody>
      </p:sp>
    </p:spTree>
    <p:extLst>
      <p:ext uri="{BB962C8B-B14F-4D97-AF65-F5344CB8AC3E}">
        <p14:creationId xmlns:p14="http://schemas.microsoft.com/office/powerpoint/2010/main" val="17432762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335CDB-3B3D-3E4C-82BA-4331F655CAB9}" type="slidenum">
              <a:rPr lang="en-US"/>
              <a:pPr>
                <a:defRPr/>
              </a:pPr>
              <a:t>‹#›</a:t>
            </a:fld>
            <a:endParaRPr lang="en-US"/>
          </a:p>
        </p:txBody>
      </p:sp>
    </p:spTree>
    <p:extLst>
      <p:ext uri="{BB962C8B-B14F-4D97-AF65-F5344CB8AC3E}">
        <p14:creationId xmlns:p14="http://schemas.microsoft.com/office/powerpoint/2010/main" val="52855072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F213C1-8D00-2E42-B3FD-C4A2F98B0D9D}" type="slidenum">
              <a:rPr lang="en-US"/>
              <a:pPr>
                <a:defRPr/>
              </a:pPr>
              <a:t>‹#›</a:t>
            </a:fld>
            <a:endParaRPr lang="en-US"/>
          </a:p>
        </p:txBody>
      </p:sp>
    </p:spTree>
    <p:extLst>
      <p:ext uri="{BB962C8B-B14F-4D97-AF65-F5344CB8AC3E}">
        <p14:creationId xmlns:p14="http://schemas.microsoft.com/office/powerpoint/2010/main" val="129876123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ECD9DD5-12D0-0543-B39E-20B80D4170B5}" type="slidenum">
              <a:rPr lang="en-US"/>
              <a:pPr>
                <a:defRPr/>
              </a:pPr>
              <a:t>‹#›</a:t>
            </a:fld>
            <a:endParaRPr lang="en-US"/>
          </a:p>
        </p:txBody>
      </p:sp>
    </p:spTree>
    <p:extLst>
      <p:ext uri="{BB962C8B-B14F-4D97-AF65-F5344CB8AC3E}">
        <p14:creationId xmlns:p14="http://schemas.microsoft.com/office/powerpoint/2010/main" val="411016151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DA11321-B602-EC4C-A99A-D98F38B0C888}" type="slidenum">
              <a:rPr lang="en-US"/>
              <a:pPr>
                <a:defRPr/>
              </a:pPr>
              <a:t>‹#›</a:t>
            </a:fld>
            <a:endParaRPr lang="en-US"/>
          </a:p>
        </p:txBody>
      </p:sp>
    </p:spTree>
    <p:extLst>
      <p:ext uri="{BB962C8B-B14F-4D97-AF65-F5344CB8AC3E}">
        <p14:creationId xmlns:p14="http://schemas.microsoft.com/office/powerpoint/2010/main" val="31367196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4B6FC5C-DCE3-B14A-BE1F-FBC71FD403FA}" type="slidenum">
              <a:rPr lang="en-US"/>
              <a:pPr>
                <a:defRPr/>
              </a:pPr>
              <a:t>‹#›</a:t>
            </a:fld>
            <a:endParaRPr lang="en-US"/>
          </a:p>
        </p:txBody>
      </p:sp>
    </p:spTree>
    <p:extLst>
      <p:ext uri="{BB962C8B-B14F-4D97-AF65-F5344CB8AC3E}">
        <p14:creationId xmlns:p14="http://schemas.microsoft.com/office/powerpoint/2010/main" val="117343072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8234ED-C8A5-D74F-A74B-90EC5DDD787F}" type="slidenum">
              <a:rPr lang="en-US"/>
              <a:pPr>
                <a:defRPr/>
              </a:pPr>
              <a:t>‹#›</a:t>
            </a:fld>
            <a:endParaRPr lang="en-US"/>
          </a:p>
        </p:txBody>
      </p:sp>
    </p:spTree>
    <p:extLst>
      <p:ext uri="{BB962C8B-B14F-4D97-AF65-F5344CB8AC3E}">
        <p14:creationId xmlns:p14="http://schemas.microsoft.com/office/powerpoint/2010/main" val="104762550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D9479C-09B2-8042-950E-34E3519C94A4}" type="slidenum">
              <a:rPr lang="en-US"/>
              <a:pPr>
                <a:defRPr/>
              </a:pPr>
              <a:t>‹#›</a:t>
            </a:fld>
            <a:endParaRPr lang="en-US"/>
          </a:p>
        </p:txBody>
      </p:sp>
    </p:spTree>
    <p:extLst>
      <p:ext uri="{BB962C8B-B14F-4D97-AF65-F5344CB8AC3E}">
        <p14:creationId xmlns:p14="http://schemas.microsoft.com/office/powerpoint/2010/main" val="14920851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F6DD3-E149-E44E-B85C-7BD00CA79250}" type="slidenum">
              <a:rPr lang="en-US"/>
              <a:pPr>
                <a:defRPr/>
              </a:pPr>
              <a:t>‹#›</a:t>
            </a:fld>
            <a:endParaRPr lang="en-US"/>
          </a:p>
        </p:txBody>
      </p:sp>
    </p:spTree>
    <p:extLst>
      <p:ext uri="{BB962C8B-B14F-4D97-AF65-F5344CB8AC3E}">
        <p14:creationId xmlns:p14="http://schemas.microsoft.com/office/powerpoint/2010/main" val="34202826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9AF59E-C1BC-944F-8BA7-944DDF67CB0F}" type="slidenum">
              <a:rPr lang="en-US"/>
              <a:pPr>
                <a:defRPr/>
              </a:pPr>
              <a:t>‹#›</a:t>
            </a:fld>
            <a:endParaRPr lang="en-US"/>
          </a:p>
        </p:txBody>
      </p:sp>
    </p:spTree>
    <p:extLst>
      <p:ext uri="{BB962C8B-B14F-4D97-AF65-F5344CB8AC3E}">
        <p14:creationId xmlns:p14="http://schemas.microsoft.com/office/powerpoint/2010/main" val="6771394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0520753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45758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84857028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91731839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693929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668323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331039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68668885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935203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7145364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D67258-49B8-B247-9E7C-82CB43995389}" type="slidenum">
              <a:rPr lang="en-US"/>
              <a:pPr>
                <a:defRPr/>
              </a:pPr>
              <a:t>‹#›</a:t>
            </a:fld>
            <a:endParaRPr lang="en-US"/>
          </a:p>
        </p:txBody>
      </p:sp>
    </p:spTree>
    <p:extLst>
      <p:ext uri="{BB962C8B-B14F-4D97-AF65-F5344CB8AC3E}">
        <p14:creationId xmlns:p14="http://schemas.microsoft.com/office/powerpoint/2010/main" val="34486568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64938857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6" name="Group 15"/>
          <p:cNvGrpSpPr>
            <a:grpSpLocks/>
          </p:cNvGrpSpPr>
          <p:nvPr/>
        </p:nvGrpSpPr>
        <p:grpSpPr bwMode="auto">
          <a:xfrm>
            <a:off x="3344863" y="2457450"/>
            <a:ext cx="5449887" cy="4497388"/>
            <a:chOff x="2107" y="1548"/>
            <a:chExt cx="3433" cy="2833"/>
          </a:xfrm>
          <a:solidFill>
            <a:schemeClr val="accent2">
              <a:lumMod val="50000"/>
            </a:schemeClr>
          </a:solidFill>
        </p:grpSpPr>
        <p:sp>
          <p:nvSpPr>
            <p:cNvPr id="17" name="AutoShape 16"/>
            <p:cNvSpPr>
              <a:spLocks noChangeArrowheads="1"/>
            </p:cNvSpPr>
            <p:nvPr/>
          </p:nvSpPr>
          <p:spPr bwMode="auto">
            <a:xfrm>
              <a:off x="4732" y="2114"/>
              <a:ext cx="808" cy="808"/>
            </a:xfrm>
            <a:prstGeom prst="diamond">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8" name="Freeform 17"/>
            <p:cNvSpPr>
              <a:spLocks/>
            </p:cNvSpPr>
            <p:nvPr/>
          </p:nvSpPr>
          <p:spPr bwMode="auto">
            <a:xfrm>
              <a:off x="4061" y="1935"/>
              <a:ext cx="403" cy="1192"/>
            </a:xfrm>
            <a:custGeom>
              <a:avLst/>
              <a:gdLst/>
              <a:ahLst/>
              <a:cxnLst>
                <a:cxn ang="0">
                  <a:pos x="399" y="0"/>
                </a:cxn>
                <a:cxn ang="0">
                  <a:pos x="0" y="399"/>
                </a:cxn>
                <a:cxn ang="0">
                  <a:pos x="0" y="1191"/>
                </a:cxn>
                <a:cxn ang="0">
                  <a:pos x="402" y="789"/>
                </a:cxn>
                <a:cxn ang="0">
                  <a:pos x="399" y="0"/>
                </a:cxn>
              </a:cxnLst>
              <a:rect l="0" t="0" r="r" b="b"/>
              <a:pathLst>
                <a:path w="403" h="1192">
                  <a:moveTo>
                    <a:pt x="399" y="0"/>
                  </a:moveTo>
                  <a:lnTo>
                    <a:pt x="0" y="399"/>
                  </a:lnTo>
                  <a:lnTo>
                    <a:pt x="0" y="1191"/>
                  </a:lnTo>
                  <a:lnTo>
                    <a:pt x="402" y="789"/>
                  </a:lnTo>
                  <a:lnTo>
                    <a:pt x="399" y="0"/>
                  </a:lnTo>
                </a:path>
              </a:pathLst>
            </a:custGeom>
            <a:grpFill/>
            <a:ln w="12700" cap="flat" cmpd="sng">
              <a:solidFill>
                <a:schemeClr val="accent1"/>
              </a:solidFill>
              <a:prstDash val="solid"/>
              <a:round/>
              <a:headEnd/>
              <a:tailEnd/>
            </a:ln>
            <a:effectLst/>
          </p:spPr>
          <p:txBody>
            <a:bodyPr wrap="none" anchor="ctr"/>
            <a:lstStyle/>
            <a:p>
              <a:pPr>
                <a:defRPr/>
              </a:pPr>
              <a:endParaRPr lang="en-US">
                <a:ea typeface="ＭＳ Ｐゴシック" charset="-128"/>
                <a:cs typeface="ＭＳ Ｐゴシック" charset="-128"/>
              </a:endParaRPr>
            </a:p>
          </p:txBody>
        </p:sp>
        <p:sp>
          <p:nvSpPr>
            <p:cNvPr id="19" name="AutoShape 18"/>
            <p:cNvSpPr>
              <a:spLocks noChangeArrowheads="1"/>
            </p:cNvSpPr>
            <p:nvPr/>
          </p:nvSpPr>
          <p:spPr bwMode="auto">
            <a:xfrm rot="18900000">
              <a:off x="2527" y="2630"/>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0" name="AutoShape 19"/>
            <p:cNvSpPr>
              <a:spLocks noChangeArrowheads="1"/>
            </p:cNvSpPr>
            <p:nvPr/>
          </p:nvSpPr>
          <p:spPr bwMode="auto">
            <a:xfrm rot="13500000" flipH="1">
              <a:off x="3812" y="3813"/>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1" name="AutoShape 20"/>
            <p:cNvSpPr>
              <a:spLocks noChangeArrowheads="1"/>
            </p:cNvSpPr>
            <p:nvPr/>
          </p:nvSpPr>
          <p:spPr bwMode="auto">
            <a:xfrm rot="16200000">
              <a:off x="4423" y="2927"/>
              <a:ext cx="858" cy="852"/>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2" name="AutoShape 21"/>
            <p:cNvSpPr>
              <a:spLocks noChangeArrowheads="1"/>
            </p:cNvSpPr>
            <p:nvPr/>
          </p:nvSpPr>
          <p:spPr bwMode="auto">
            <a:xfrm rot="10800000">
              <a:off x="2107" y="1548"/>
              <a:ext cx="1254" cy="1254"/>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23" name="AutoShape 22"/>
            <p:cNvSpPr>
              <a:spLocks noChangeArrowheads="1"/>
            </p:cNvSpPr>
            <p:nvPr/>
          </p:nvSpPr>
          <p:spPr bwMode="auto">
            <a:xfrm rot="8100000" flipH="1">
              <a:off x="3410" y="2702"/>
              <a:ext cx="568" cy="568"/>
            </a:xfrm>
            <a:prstGeom prst="rtTriangle">
              <a:avLst/>
            </a:prstGeom>
            <a:grpFill/>
            <a:ln w="12700">
              <a:solidFill>
                <a:schemeClr val="accent1"/>
              </a:solidFill>
              <a:miter lim="800000"/>
              <a:headEnd/>
              <a:tailEnd/>
            </a:ln>
            <a:effectLst/>
          </p:spPr>
          <p:txBody>
            <a:bodyPr wrap="none" anchor="ctr"/>
            <a:lstStyle/>
            <a:p>
              <a:pPr>
                <a:defRPr/>
              </a:pPr>
              <a:endParaRPr lang="en-US">
                <a:ea typeface="ＭＳ Ｐゴシック" charset="-128"/>
                <a:cs typeface="ＭＳ Ｐゴシック" charset="-128"/>
              </a:endParaRPr>
            </a:p>
          </p:txBody>
        </p:sp>
      </p:grpSp>
      <p:sp>
        <p:nvSpPr>
          <p:cNvPr id="24" name="Rectangle 23"/>
          <p:cNvSpPr>
            <a:spLocks noChangeArrowheads="1"/>
          </p:cNvSpPr>
          <p:nvPr/>
        </p:nvSpPr>
        <p:spPr bwMode="auto">
          <a:xfrm>
            <a:off x="6588125" y="5181600"/>
            <a:ext cx="2555875" cy="381000"/>
          </a:xfrm>
          <a:prstGeom prst="rect">
            <a:avLst/>
          </a:prstGeom>
          <a:solidFill>
            <a:schemeClr val="tx2">
              <a:lumMod val="50000"/>
            </a:schemeClr>
          </a:solidFill>
          <a:ln w="9525">
            <a:noFill/>
            <a:miter lim="800000"/>
            <a:headEnd/>
            <a:tailEnd/>
          </a:ln>
          <a:effectLst/>
        </p:spPr>
        <p:txBody>
          <a:bodyPr wrap="none" anchor="ctr"/>
          <a:lstStyle/>
          <a:p>
            <a:pPr eaLnBrk="1" hangingPunct="1">
              <a:defRPr/>
            </a:pPr>
            <a:endParaRPr kumimoji="1" lang="en-US">
              <a:ea typeface="ＭＳ Ｐゴシック" charset="-128"/>
              <a:cs typeface="ＭＳ Ｐゴシック" charset="-128"/>
            </a:endParaRPr>
          </a:p>
        </p:txBody>
      </p:sp>
      <p:sp>
        <p:nvSpPr>
          <p:cNvPr id="408590"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408600"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smtClean="0"/>
            </a:lvl1pPr>
          </a:lstStyle>
          <a:p>
            <a:pPr>
              <a:defRPr/>
            </a:pPr>
            <a:fld id="{39157448-FA68-9C46-802E-743D247F0F08}" type="slidenum">
              <a:rPr lang="en-US"/>
              <a:pPr>
                <a:defRPr/>
              </a:pPr>
              <a:t>‹#›</a:t>
            </a:fld>
            <a:endParaRPr lang="en-US"/>
          </a:p>
        </p:txBody>
      </p:sp>
    </p:spTree>
    <p:extLst>
      <p:ext uri="{BB962C8B-B14F-4D97-AF65-F5344CB8AC3E}">
        <p14:creationId xmlns:p14="http://schemas.microsoft.com/office/powerpoint/2010/main" val="3579834570"/>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A6AD85A-8A9B-A649-93B7-C0FCFEB3E810}" type="slidenum">
              <a:rPr lang="en-US"/>
              <a:pPr>
                <a:defRPr/>
              </a:pPr>
              <a:t>‹#›</a:t>
            </a:fld>
            <a:endParaRPr lang="en-US"/>
          </a:p>
        </p:txBody>
      </p:sp>
    </p:spTree>
    <p:extLst>
      <p:ext uri="{BB962C8B-B14F-4D97-AF65-F5344CB8AC3E}">
        <p14:creationId xmlns:p14="http://schemas.microsoft.com/office/powerpoint/2010/main" val="282212448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BFA4A6E-1596-3941-94C0-5C3F1793D8D4}" type="slidenum">
              <a:rPr lang="en-US"/>
              <a:pPr>
                <a:defRPr/>
              </a:pPr>
              <a:t>‹#›</a:t>
            </a:fld>
            <a:endParaRPr lang="en-US"/>
          </a:p>
        </p:txBody>
      </p:sp>
    </p:spTree>
    <p:extLst>
      <p:ext uri="{BB962C8B-B14F-4D97-AF65-F5344CB8AC3E}">
        <p14:creationId xmlns:p14="http://schemas.microsoft.com/office/powerpoint/2010/main" val="544209631"/>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CF713A-3F51-3942-B1D7-D71BF0651B98}" type="slidenum">
              <a:rPr lang="en-US"/>
              <a:pPr>
                <a:defRPr/>
              </a:pPr>
              <a:t>‹#›</a:t>
            </a:fld>
            <a:endParaRPr lang="en-US"/>
          </a:p>
        </p:txBody>
      </p:sp>
    </p:spTree>
    <p:extLst>
      <p:ext uri="{BB962C8B-B14F-4D97-AF65-F5344CB8AC3E}">
        <p14:creationId xmlns:p14="http://schemas.microsoft.com/office/powerpoint/2010/main" val="369418521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BAA5FE39-BCAF-6346-8EF8-E7394DF88486}" type="slidenum">
              <a:rPr lang="en-US"/>
              <a:pPr>
                <a:defRPr/>
              </a:pPr>
              <a:t>‹#›</a:t>
            </a:fld>
            <a:endParaRPr lang="en-US"/>
          </a:p>
        </p:txBody>
      </p:sp>
    </p:spTree>
    <p:extLst>
      <p:ext uri="{BB962C8B-B14F-4D97-AF65-F5344CB8AC3E}">
        <p14:creationId xmlns:p14="http://schemas.microsoft.com/office/powerpoint/2010/main" val="21656969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341C22D-E235-4848-A4BC-ABDBB8640802}" type="slidenum">
              <a:rPr lang="en-US"/>
              <a:pPr>
                <a:defRPr/>
              </a:pPr>
              <a:t>‹#›</a:t>
            </a:fld>
            <a:endParaRPr lang="en-US"/>
          </a:p>
        </p:txBody>
      </p:sp>
    </p:spTree>
    <p:extLst>
      <p:ext uri="{BB962C8B-B14F-4D97-AF65-F5344CB8AC3E}">
        <p14:creationId xmlns:p14="http://schemas.microsoft.com/office/powerpoint/2010/main" val="2845933481"/>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348742B0-EA27-8A43-8736-11F249C108DF}" type="slidenum">
              <a:rPr lang="en-US"/>
              <a:pPr>
                <a:defRPr/>
              </a:pPr>
              <a:t>‹#›</a:t>
            </a:fld>
            <a:endParaRPr lang="en-US"/>
          </a:p>
        </p:txBody>
      </p:sp>
    </p:spTree>
    <p:extLst>
      <p:ext uri="{BB962C8B-B14F-4D97-AF65-F5344CB8AC3E}">
        <p14:creationId xmlns:p14="http://schemas.microsoft.com/office/powerpoint/2010/main" val="136781128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ABCA2B-7172-8749-9BD7-20C93F853260}" type="slidenum">
              <a:rPr lang="en-US"/>
              <a:pPr>
                <a:defRPr/>
              </a:pPr>
              <a:t>‹#›</a:t>
            </a:fld>
            <a:endParaRPr lang="en-US"/>
          </a:p>
        </p:txBody>
      </p:sp>
    </p:spTree>
    <p:extLst>
      <p:ext uri="{BB962C8B-B14F-4D97-AF65-F5344CB8AC3E}">
        <p14:creationId xmlns:p14="http://schemas.microsoft.com/office/powerpoint/2010/main" val="163596250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FABED7D-364D-ED4C-B76B-35247555DDDE}" type="slidenum">
              <a:rPr lang="en-US"/>
              <a:pPr>
                <a:defRPr/>
              </a:pPr>
              <a:t>‹#›</a:t>
            </a:fld>
            <a:endParaRPr lang="en-US"/>
          </a:p>
        </p:txBody>
      </p:sp>
    </p:spTree>
    <p:extLst>
      <p:ext uri="{BB962C8B-B14F-4D97-AF65-F5344CB8AC3E}">
        <p14:creationId xmlns:p14="http://schemas.microsoft.com/office/powerpoint/2010/main" val="31245237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7F651-D826-3648-80B6-001A732BE112}" type="slidenum">
              <a:rPr lang="en-US"/>
              <a:pPr>
                <a:defRPr/>
              </a:pPr>
              <a:t>‹#›</a:t>
            </a:fld>
            <a:endParaRPr lang="en-US"/>
          </a:p>
        </p:txBody>
      </p:sp>
    </p:spTree>
    <p:extLst>
      <p:ext uri="{BB962C8B-B14F-4D97-AF65-F5344CB8AC3E}">
        <p14:creationId xmlns:p14="http://schemas.microsoft.com/office/powerpoint/2010/main" val="2171166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B089C8-E3D1-444B-82FC-72CC38C2B305}" type="slidenum">
              <a:rPr lang="en-US"/>
              <a:pPr>
                <a:defRPr/>
              </a:pPr>
              <a:t>‹#›</a:t>
            </a:fld>
            <a:endParaRPr lang="en-US"/>
          </a:p>
        </p:txBody>
      </p:sp>
    </p:spTree>
    <p:extLst>
      <p:ext uri="{BB962C8B-B14F-4D97-AF65-F5344CB8AC3E}">
        <p14:creationId xmlns:p14="http://schemas.microsoft.com/office/powerpoint/2010/main" val="204787280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5528EFB-C5EC-884F-B392-5AAAD38BD003}" type="slidenum">
              <a:rPr lang="en-US"/>
              <a:pPr>
                <a:defRPr/>
              </a:pPr>
              <a:t>‹#›</a:t>
            </a:fld>
            <a:endParaRPr lang="en-US"/>
          </a:p>
        </p:txBody>
      </p:sp>
    </p:spTree>
    <p:extLst>
      <p:ext uri="{BB962C8B-B14F-4D97-AF65-F5344CB8AC3E}">
        <p14:creationId xmlns:p14="http://schemas.microsoft.com/office/powerpoint/2010/main" val="370547686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11D5870-88D7-154D-8015-C8E100618BF1}" type="slidenum">
              <a:rPr lang="en-US"/>
              <a:pPr>
                <a:defRPr/>
              </a:pPr>
              <a:t>‹#›</a:t>
            </a:fld>
            <a:endParaRPr lang="en-US"/>
          </a:p>
        </p:txBody>
      </p:sp>
    </p:spTree>
    <p:extLst>
      <p:ext uri="{BB962C8B-B14F-4D97-AF65-F5344CB8AC3E}">
        <p14:creationId xmlns:p14="http://schemas.microsoft.com/office/powerpoint/2010/main" val="87475319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a:t>Click to edit Master title style</a:t>
            </a:r>
          </a:p>
        </p:txBody>
      </p:sp>
      <p:sp>
        <p:nvSpPr>
          <p:cNvPr id="27" name="Content Placeholder 26"/>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4"/>
          <p:cNvSpPr>
            <a:spLocks noGrp="1"/>
          </p:cNvSpPr>
          <p:nvPr>
            <p:ph type="dt" sz="half" idx="10"/>
          </p:nvPr>
        </p:nvSpPr>
        <p:spPr/>
        <p:txBody>
          <a:bodyPr/>
          <a:lstStyle>
            <a:lvl1pPr>
              <a:defRPr/>
            </a:lvl1pPr>
          </a:lstStyle>
          <a:p>
            <a:fld id="{61F91560-E59C-4005-BDC9-F6E54FB83499}" type="datetime1">
              <a:rPr lang="en-US"/>
              <a:pPr/>
              <a:t>12/25/23</a:t>
            </a:fld>
            <a:endParaRPr lang="en-US"/>
          </a:p>
        </p:txBody>
      </p:sp>
      <p:sp>
        <p:nvSpPr>
          <p:cNvPr id="5" name="Footer Placeholder 18"/>
          <p:cNvSpPr>
            <a:spLocks noGrp="1"/>
          </p:cNvSpPr>
          <p:nvPr>
            <p:ph type="ftr" sz="quarter" idx="11"/>
          </p:nvPr>
        </p:nvSpPr>
        <p:spPr>
          <a:xfrm>
            <a:off x="3581400" y="76200"/>
            <a:ext cx="2895600" cy="288925"/>
          </a:xfrm>
        </p:spPr>
        <p:txBody>
          <a:bodyPr/>
          <a:lstStyle>
            <a:lvl1pPr fontAlgn="auto">
              <a:spcBef>
                <a:spcPts val="0"/>
              </a:spcBef>
              <a:spcAft>
                <a:spcPts val="0"/>
              </a:spcAft>
              <a:defRPr>
                <a:solidFill>
                  <a:srgbClr val="F0A22E">
                    <a:shade val="75000"/>
                  </a:srgbClr>
                </a:solidFill>
                <a:latin typeface="+mn-lt"/>
                <a:ea typeface="+mn-ea"/>
                <a:cs typeface="+mn-cs"/>
              </a:defRPr>
            </a:lvl1pPr>
          </a:lstStyle>
          <a:p>
            <a:pPr>
              <a:defRPr/>
            </a:pPr>
            <a:endParaRPr lang="en-US">
              <a:latin typeface="Franklin Gothic Book"/>
            </a:endParaRPr>
          </a:p>
        </p:txBody>
      </p:sp>
      <p:sp>
        <p:nvSpPr>
          <p:cNvPr id="6" name="Slide Number Placeholder 15"/>
          <p:cNvSpPr>
            <a:spLocks noGrp="1"/>
          </p:cNvSpPr>
          <p:nvPr>
            <p:ph type="sldNum" sz="quarter" idx="12"/>
          </p:nvPr>
        </p:nvSpPr>
        <p:spPr>
          <a:xfrm>
            <a:off x="8229600" y="6473825"/>
            <a:ext cx="758825" cy="247650"/>
          </a:xfrm>
        </p:spPr>
        <p:txBody>
          <a:bodyPr/>
          <a:lstStyle>
            <a:lvl1pPr>
              <a:defRPr/>
            </a:lvl1pPr>
          </a:lstStyle>
          <a:p>
            <a:fld id="{50B32CF7-9B0B-4E8B-A2FA-494F2C5B4087}" type="slidenum">
              <a:rPr lang="en-US"/>
              <a:pPr/>
              <a:t>‹#›</a:t>
            </a:fld>
            <a:endParaRPr lang="en-US"/>
          </a:p>
        </p:txBody>
      </p:sp>
    </p:spTree>
    <p:extLst>
      <p:ext uri="{BB962C8B-B14F-4D97-AF65-F5344CB8AC3E}">
        <p14:creationId xmlns:p14="http://schemas.microsoft.com/office/powerpoint/2010/main" val="172160925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106967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8844113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530250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3582739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21838325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6644179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00762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F8B541-84C7-104B-A596-C30070CD20B3}" type="slidenum">
              <a:rPr lang="en-US"/>
              <a:pPr>
                <a:defRPr/>
              </a:pPr>
              <a:t>‹#›</a:t>
            </a:fld>
            <a:endParaRPr lang="en-US"/>
          </a:p>
        </p:txBody>
      </p:sp>
    </p:spTree>
    <p:extLst>
      <p:ext uri="{BB962C8B-B14F-4D97-AF65-F5344CB8AC3E}">
        <p14:creationId xmlns:p14="http://schemas.microsoft.com/office/powerpoint/2010/main" val="381984040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2787721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727888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7839111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53156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F263B4-11FB-8C41-A8F0-C0EC1C20DF66}" type="slidenum">
              <a:rPr lang="en-US"/>
              <a:pPr>
                <a:defRPr/>
              </a:pPr>
              <a:t>‹#›</a:t>
            </a:fld>
            <a:endParaRPr lang="en-US"/>
          </a:p>
        </p:txBody>
      </p:sp>
    </p:spTree>
    <p:extLst>
      <p:ext uri="{BB962C8B-B14F-4D97-AF65-F5344CB8AC3E}">
        <p14:creationId xmlns:p14="http://schemas.microsoft.com/office/powerpoint/2010/main" val="5270266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pPr>
              <a:defRPr/>
            </a:pPr>
            <a:fld id="{5CBC67B2-00F2-BD4C-8270-C667A3E0F76D}" type="slidenum">
              <a:rPr lang="en-US"/>
              <a:pPr>
                <a:defRPr/>
              </a:pPr>
              <a:t>‹#›</a:t>
            </a:fld>
            <a:endParaRPr lang="en-US"/>
          </a:p>
        </p:txBody>
      </p:sp>
    </p:spTree>
    <p:extLst>
      <p:ext uri="{BB962C8B-B14F-4D97-AF65-F5344CB8AC3E}">
        <p14:creationId xmlns:p14="http://schemas.microsoft.com/office/powerpoint/2010/main" val="2606453989"/>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6544AE36-44AA-684D-BA5E-30B5D714F874}" type="slidenum">
              <a:rPr lang="en-US"/>
              <a:pPr>
                <a:defRPr/>
              </a:pPr>
              <a:t>‹#›</a:t>
            </a:fld>
            <a:endParaRPr lang="en-US"/>
          </a:p>
        </p:txBody>
      </p:sp>
    </p:spTree>
    <p:extLst>
      <p:ext uri="{BB962C8B-B14F-4D97-AF65-F5344CB8AC3E}">
        <p14:creationId xmlns:p14="http://schemas.microsoft.com/office/powerpoint/2010/main" val="3258119404"/>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EC8A15A-DD6E-574A-8FDF-2824249692FC}" type="slidenum">
              <a:rPr lang="en-US"/>
              <a:pPr>
                <a:defRPr/>
              </a:pPr>
              <a:t>‹#›</a:t>
            </a:fld>
            <a:endParaRPr lang="en-US"/>
          </a:p>
        </p:txBody>
      </p:sp>
    </p:spTree>
    <p:extLst>
      <p:ext uri="{BB962C8B-B14F-4D97-AF65-F5344CB8AC3E}">
        <p14:creationId xmlns:p14="http://schemas.microsoft.com/office/powerpoint/2010/main" val="4072828826"/>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8D81BBE7-B91B-2948-9D51-78342A7319CB}" type="slidenum">
              <a:rPr lang="en-US"/>
              <a:pPr>
                <a:defRPr/>
              </a:pPr>
              <a:t>‹#›</a:t>
            </a:fld>
            <a:endParaRPr lang="en-US"/>
          </a:p>
        </p:txBody>
      </p:sp>
    </p:spTree>
    <p:extLst>
      <p:ext uri="{BB962C8B-B14F-4D97-AF65-F5344CB8AC3E}">
        <p14:creationId xmlns:p14="http://schemas.microsoft.com/office/powerpoint/2010/main" val="1997927216"/>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pPr>
              <a:defRPr/>
            </a:pPr>
            <a:fld id="{3D2DF6F3-B8C0-3345-A65E-173855FF0F34}" type="slidenum">
              <a:rPr lang="en-US"/>
              <a:pPr>
                <a:defRPr/>
              </a:pPr>
              <a:t>‹#›</a:t>
            </a:fld>
            <a:endParaRPr lang="en-US"/>
          </a:p>
        </p:txBody>
      </p:sp>
    </p:spTree>
    <p:extLst>
      <p:ext uri="{BB962C8B-B14F-4D97-AF65-F5344CB8AC3E}">
        <p14:creationId xmlns:p14="http://schemas.microsoft.com/office/powerpoint/2010/main" val="593388553"/>
      </p:ext>
    </p:extLst>
  </p:cSld>
  <p:clrMapOvr>
    <a:masterClrMapping/>
  </p:clrMapOvr>
  <p:transition>
    <p:cu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pPr>
              <a:defRPr/>
            </a:pPr>
            <a:fld id="{2C355EC8-53C3-D346-B9C3-FF8A41E8BDD2}" type="slidenum">
              <a:rPr lang="en-US"/>
              <a:pPr>
                <a:defRPr/>
              </a:pPr>
              <a:t>‹#›</a:t>
            </a:fld>
            <a:endParaRPr lang="en-US"/>
          </a:p>
        </p:txBody>
      </p:sp>
    </p:spTree>
    <p:extLst>
      <p:ext uri="{BB962C8B-B14F-4D97-AF65-F5344CB8AC3E}">
        <p14:creationId xmlns:p14="http://schemas.microsoft.com/office/powerpoint/2010/main" val="712504757"/>
      </p:ext>
    </p:extLst>
  </p:cSld>
  <p:clrMapOvr>
    <a:masterClrMapping/>
  </p:clrMapOvr>
  <p:transition>
    <p:cu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pPr>
              <a:defRPr/>
            </a:pPr>
            <a:fld id="{0C1EEDF2-59F7-6A4F-B9F7-8155E1974E17}" type="slidenum">
              <a:rPr lang="en-US"/>
              <a:pPr>
                <a:defRPr/>
              </a:pPr>
              <a:t>‹#›</a:t>
            </a:fld>
            <a:endParaRPr lang="en-US"/>
          </a:p>
        </p:txBody>
      </p:sp>
    </p:spTree>
    <p:extLst>
      <p:ext uri="{BB962C8B-B14F-4D97-AF65-F5344CB8AC3E}">
        <p14:creationId xmlns:p14="http://schemas.microsoft.com/office/powerpoint/2010/main" val="524558676"/>
      </p:ext>
    </p:extLst>
  </p:cSld>
  <p:clrMapOvr>
    <a:masterClrMapping/>
  </p:clrMapOvr>
  <p:transition>
    <p:cu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076A6-BCDA-A448-8219-D3FF08A23629}" type="slidenum">
              <a:rPr lang="en-US"/>
              <a:pPr>
                <a:defRPr/>
              </a:pPr>
              <a:t>‹#›</a:t>
            </a:fld>
            <a:endParaRPr lang="en-US"/>
          </a:p>
        </p:txBody>
      </p:sp>
    </p:spTree>
    <p:extLst>
      <p:ext uri="{BB962C8B-B14F-4D97-AF65-F5344CB8AC3E}">
        <p14:creationId xmlns:p14="http://schemas.microsoft.com/office/powerpoint/2010/main" val="10473298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6367E809-15B5-7546-9E82-1D0635F7E19A}" type="slidenum">
              <a:rPr lang="en-US"/>
              <a:pPr>
                <a:defRPr/>
              </a:pPr>
              <a:t>‹#›</a:t>
            </a:fld>
            <a:endParaRPr lang="en-US"/>
          </a:p>
        </p:txBody>
      </p:sp>
    </p:spTree>
    <p:extLst>
      <p:ext uri="{BB962C8B-B14F-4D97-AF65-F5344CB8AC3E}">
        <p14:creationId xmlns:p14="http://schemas.microsoft.com/office/powerpoint/2010/main" val="3697361670"/>
      </p:ext>
    </p:extLst>
  </p:cSld>
  <p:clrMapOvr>
    <a:masterClrMapping/>
  </p:clrMapOvr>
  <p:transition>
    <p:cu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FA9875F5-9D7F-6347-91EB-E04D588237F1}" type="slidenum">
              <a:rPr lang="en-US"/>
              <a:pPr>
                <a:defRPr/>
              </a:pPr>
              <a:t>‹#›</a:t>
            </a:fld>
            <a:endParaRPr lang="en-US"/>
          </a:p>
        </p:txBody>
      </p:sp>
    </p:spTree>
    <p:extLst>
      <p:ext uri="{BB962C8B-B14F-4D97-AF65-F5344CB8AC3E}">
        <p14:creationId xmlns:p14="http://schemas.microsoft.com/office/powerpoint/2010/main" val="1293620446"/>
      </p:ext>
    </p:extLst>
  </p:cSld>
  <p:clrMapOvr>
    <a:masterClrMapping/>
  </p:clrMapOvr>
  <p:transition>
    <p:cu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DC4467A6-A739-9742-B0B1-A30EABF87F0B}" type="slidenum">
              <a:rPr lang="en-US"/>
              <a:pPr>
                <a:defRPr/>
              </a:pPr>
              <a:t>‹#›</a:t>
            </a:fld>
            <a:endParaRPr lang="en-US"/>
          </a:p>
        </p:txBody>
      </p:sp>
    </p:spTree>
    <p:extLst>
      <p:ext uri="{BB962C8B-B14F-4D97-AF65-F5344CB8AC3E}">
        <p14:creationId xmlns:p14="http://schemas.microsoft.com/office/powerpoint/2010/main" val="3396164494"/>
      </p:ext>
    </p:extLst>
  </p:cSld>
  <p:clrMapOvr>
    <a:masterClrMapping/>
  </p:clrMapOvr>
  <p:transition>
    <p:cu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2E58B046-0485-1E4E-843C-E19B772D6973}" type="slidenum">
              <a:rPr lang="en-US"/>
              <a:pPr>
                <a:defRPr/>
              </a:pPr>
              <a:t>‹#›</a:t>
            </a:fld>
            <a:endParaRPr lang="en-US"/>
          </a:p>
        </p:txBody>
      </p:sp>
    </p:spTree>
    <p:extLst>
      <p:ext uri="{BB962C8B-B14F-4D97-AF65-F5344CB8AC3E}">
        <p14:creationId xmlns:p14="http://schemas.microsoft.com/office/powerpoint/2010/main" val="1631215135"/>
      </p:ext>
    </p:extLst>
  </p:cSld>
  <p:clrMapOvr>
    <a:masterClrMapping/>
  </p:clrMapOvr>
  <p:transition>
    <p:cu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9DE6C02B-AEEF-BB49-A222-03925DEB7BFB}" type="slidenum">
              <a:rPr lang="en-US"/>
              <a:pPr>
                <a:defRPr/>
              </a:pPr>
              <a:t>‹#›</a:t>
            </a:fld>
            <a:endParaRPr lang="en-US"/>
          </a:p>
        </p:txBody>
      </p:sp>
    </p:spTree>
    <p:extLst>
      <p:ext uri="{BB962C8B-B14F-4D97-AF65-F5344CB8AC3E}">
        <p14:creationId xmlns:p14="http://schemas.microsoft.com/office/powerpoint/2010/main" val="25143200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Arial" charset="0"/>
              </a:defRPr>
            </a:lvl1pPr>
          </a:lstStyle>
          <a:p>
            <a:pPr>
              <a:defRPr/>
            </a:pPr>
            <a:fld id="{AF147DC0-CFE7-3C4D-9531-12637277BED0}" type="slidenum">
              <a:rPr lang="en-US"/>
              <a:pPr>
                <a:defRPr/>
              </a:pPr>
              <a:t>‹#›</a:t>
            </a:fld>
            <a:endParaRPr lang="en-US"/>
          </a:p>
        </p:txBody>
      </p:sp>
    </p:spTree>
    <p:extLst>
      <p:ext uri="{BB962C8B-B14F-4D97-AF65-F5344CB8AC3E}">
        <p14:creationId xmlns:p14="http://schemas.microsoft.com/office/powerpoint/2010/main" val="577647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7B7A70D-A392-B44A-8988-71398689C446}" type="slidenum">
              <a:rPr lang="en-US"/>
              <a:pPr>
                <a:defRPr/>
              </a:pPr>
              <a:t>‹#›</a:t>
            </a:fld>
            <a:endParaRPr lang="en-US"/>
          </a:p>
        </p:txBody>
      </p:sp>
    </p:spTree>
    <p:extLst>
      <p:ext uri="{BB962C8B-B14F-4D97-AF65-F5344CB8AC3E}">
        <p14:creationId xmlns:p14="http://schemas.microsoft.com/office/powerpoint/2010/main" val="2819985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AED8741-216E-3043-B50B-5C8161781AB6}" type="slidenum">
              <a:rPr lang="en-US"/>
              <a:pPr>
                <a:defRPr/>
              </a:pPr>
              <a:t>‹#›</a:t>
            </a:fld>
            <a:endParaRPr lang="en-US"/>
          </a:p>
        </p:txBody>
      </p:sp>
    </p:spTree>
    <p:extLst>
      <p:ext uri="{BB962C8B-B14F-4D97-AF65-F5344CB8AC3E}">
        <p14:creationId xmlns:p14="http://schemas.microsoft.com/office/powerpoint/2010/main" val="30753387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C73BC639-F3A5-6B4A-9226-834AA57876E1}" type="slidenum">
              <a:rPr lang="en-US"/>
              <a:pPr>
                <a:defRPr/>
              </a:pPr>
              <a:t>‹#›</a:t>
            </a:fld>
            <a:endParaRPr lang="en-US"/>
          </a:p>
        </p:txBody>
      </p:sp>
    </p:spTree>
    <p:extLst>
      <p:ext uri="{BB962C8B-B14F-4D97-AF65-F5344CB8AC3E}">
        <p14:creationId xmlns:p14="http://schemas.microsoft.com/office/powerpoint/2010/main" val="7665395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515730C-D9BE-E245-8ED4-BE601A87C40A}" type="slidenum">
              <a:rPr lang="en-US"/>
              <a:pPr>
                <a:defRPr/>
              </a:pPr>
              <a:t>‹#›</a:t>
            </a:fld>
            <a:endParaRPr lang="en-US"/>
          </a:p>
        </p:txBody>
      </p:sp>
    </p:spTree>
    <p:extLst>
      <p:ext uri="{BB962C8B-B14F-4D97-AF65-F5344CB8AC3E}">
        <p14:creationId xmlns:p14="http://schemas.microsoft.com/office/powerpoint/2010/main" val="503910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88DA37-9924-E743-A601-6E4FC11E06F8}" type="slidenum">
              <a:rPr lang="en-US"/>
              <a:pPr>
                <a:defRPr/>
              </a:pPr>
              <a:t>‹#›</a:t>
            </a:fld>
            <a:endParaRPr lang="en-US"/>
          </a:p>
        </p:txBody>
      </p:sp>
    </p:spTree>
    <p:extLst>
      <p:ext uri="{BB962C8B-B14F-4D97-AF65-F5344CB8AC3E}">
        <p14:creationId xmlns:p14="http://schemas.microsoft.com/office/powerpoint/2010/main" val="2678622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6CEC1E6E-80E9-B542-B094-665CD1B24255}" type="slidenum">
              <a:rPr lang="en-US"/>
              <a:pPr>
                <a:defRPr/>
              </a:pPr>
              <a:t>‹#›</a:t>
            </a:fld>
            <a:endParaRPr lang="en-US"/>
          </a:p>
        </p:txBody>
      </p:sp>
    </p:spTree>
    <p:extLst>
      <p:ext uri="{BB962C8B-B14F-4D97-AF65-F5344CB8AC3E}">
        <p14:creationId xmlns:p14="http://schemas.microsoft.com/office/powerpoint/2010/main" val="1319850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2AA94722-7A3A-BD4E-B6A6-2897EE406827}" type="slidenum">
              <a:rPr lang="en-US"/>
              <a:pPr>
                <a:defRPr/>
              </a:pPr>
              <a:t>‹#›</a:t>
            </a:fld>
            <a:endParaRPr lang="en-US"/>
          </a:p>
        </p:txBody>
      </p:sp>
    </p:spTree>
    <p:extLst>
      <p:ext uri="{BB962C8B-B14F-4D97-AF65-F5344CB8AC3E}">
        <p14:creationId xmlns:p14="http://schemas.microsoft.com/office/powerpoint/2010/main" val="5187090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E844D94D-A35B-D343-B061-2962065FC174}" type="slidenum">
              <a:rPr lang="en-US"/>
              <a:pPr>
                <a:defRPr/>
              </a:pPr>
              <a:t>‹#›</a:t>
            </a:fld>
            <a:endParaRPr lang="en-US"/>
          </a:p>
        </p:txBody>
      </p:sp>
    </p:spTree>
    <p:extLst>
      <p:ext uri="{BB962C8B-B14F-4D97-AF65-F5344CB8AC3E}">
        <p14:creationId xmlns:p14="http://schemas.microsoft.com/office/powerpoint/2010/main" val="958851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C5AB971-7FE8-9C48-A16F-B2D9A919FF40}" type="slidenum">
              <a:rPr lang="en-US"/>
              <a:pPr>
                <a:defRPr/>
              </a:pPr>
              <a:t>‹#›</a:t>
            </a:fld>
            <a:endParaRPr lang="en-US"/>
          </a:p>
        </p:txBody>
      </p:sp>
    </p:spTree>
    <p:extLst>
      <p:ext uri="{BB962C8B-B14F-4D97-AF65-F5344CB8AC3E}">
        <p14:creationId xmlns:p14="http://schemas.microsoft.com/office/powerpoint/2010/main" val="2290082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1E801473-FC11-F249-BC7E-6FCF20B8FD4B}" type="slidenum">
              <a:rPr lang="en-US"/>
              <a:pPr>
                <a:defRPr/>
              </a:pPr>
              <a:t>‹#›</a:t>
            </a:fld>
            <a:endParaRPr lang="en-US"/>
          </a:p>
        </p:txBody>
      </p:sp>
    </p:spTree>
    <p:extLst>
      <p:ext uri="{BB962C8B-B14F-4D97-AF65-F5344CB8AC3E}">
        <p14:creationId xmlns:p14="http://schemas.microsoft.com/office/powerpoint/2010/main" val="20489268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36386D37-A177-7E43-BD2C-DAD561DCB28C}" type="slidenum">
              <a:rPr lang="en-US"/>
              <a:pPr>
                <a:defRPr/>
              </a:pPr>
              <a:t>‹#›</a:t>
            </a:fld>
            <a:endParaRPr lang="en-US"/>
          </a:p>
        </p:txBody>
      </p:sp>
    </p:spTree>
    <p:extLst>
      <p:ext uri="{BB962C8B-B14F-4D97-AF65-F5344CB8AC3E}">
        <p14:creationId xmlns:p14="http://schemas.microsoft.com/office/powerpoint/2010/main" val="11414120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15CC92AE-A22B-9E40-82EC-B41165005FC3}" type="slidenum">
              <a:rPr lang="en-US"/>
              <a:pPr>
                <a:defRPr/>
              </a:pPr>
              <a:t>‹#›</a:t>
            </a:fld>
            <a:endParaRPr lang="en-US"/>
          </a:p>
        </p:txBody>
      </p:sp>
    </p:spTree>
    <p:extLst>
      <p:ext uri="{BB962C8B-B14F-4D97-AF65-F5344CB8AC3E}">
        <p14:creationId xmlns:p14="http://schemas.microsoft.com/office/powerpoint/2010/main" val="3124236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DF4B5260-F536-5445-8D80-E568242F9A7D}" type="slidenum">
              <a:rPr lang="en-US"/>
              <a:pPr>
                <a:defRPr/>
              </a:pPr>
              <a:t>‹#›</a:t>
            </a:fld>
            <a:endParaRPr lang="en-US"/>
          </a:p>
        </p:txBody>
      </p:sp>
    </p:spTree>
    <p:extLst>
      <p:ext uri="{BB962C8B-B14F-4D97-AF65-F5344CB8AC3E}">
        <p14:creationId xmlns:p14="http://schemas.microsoft.com/office/powerpoint/2010/main" val="2706887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922BF1A6-69EB-2F46-85CA-AD8C888390C8}" type="slidenum">
              <a:rPr lang="en-US"/>
              <a:pPr>
                <a:defRPr/>
              </a:pPr>
              <a:t>‹#›</a:t>
            </a:fld>
            <a:endParaRPr lang="en-US"/>
          </a:p>
        </p:txBody>
      </p:sp>
    </p:spTree>
    <p:extLst>
      <p:ext uri="{BB962C8B-B14F-4D97-AF65-F5344CB8AC3E}">
        <p14:creationId xmlns:p14="http://schemas.microsoft.com/office/powerpoint/2010/main" val="40531381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69AA2ED8-83A1-F04D-9A9A-CB18BD98ED09}" type="slidenum">
              <a:rPr lang="en-US"/>
              <a:pPr>
                <a:defRPr/>
              </a:pPr>
              <a:t>‹#›</a:t>
            </a:fld>
            <a:endParaRPr lang="en-US"/>
          </a:p>
        </p:txBody>
      </p:sp>
    </p:spTree>
    <p:extLst>
      <p:ext uri="{BB962C8B-B14F-4D97-AF65-F5344CB8AC3E}">
        <p14:creationId xmlns:p14="http://schemas.microsoft.com/office/powerpoint/2010/main" val="2778758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C6CF35-601C-C544-B628-560F29851479}" type="slidenum">
              <a:rPr lang="en-US"/>
              <a:pPr>
                <a:defRPr/>
              </a:pPr>
              <a:t>‹#›</a:t>
            </a:fld>
            <a:endParaRPr lang="en-US"/>
          </a:p>
        </p:txBody>
      </p:sp>
    </p:spTree>
    <p:extLst>
      <p:ext uri="{BB962C8B-B14F-4D97-AF65-F5344CB8AC3E}">
        <p14:creationId xmlns:p14="http://schemas.microsoft.com/office/powerpoint/2010/main" val="30484914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02D934BE-9F69-6D46-9C9F-6AA1B974C2C7}" type="slidenum">
              <a:rPr lang="en-US"/>
              <a:pPr>
                <a:defRPr/>
              </a:pPr>
              <a:t>‹#›</a:t>
            </a:fld>
            <a:endParaRPr lang="en-US"/>
          </a:p>
        </p:txBody>
      </p:sp>
    </p:spTree>
    <p:extLst>
      <p:ext uri="{BB962C8B-B14F-4D97-AF65-F5344CB8AC3E}">
        <p14:creationId xmlns:p14="http://schemas.microsoft.com/office/powerpoint/2010/main" val="4294511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Sand" charset="0"/>
              </a:defRPr>
            </a:lvl1pPr>
          </a:lstStyle>
          <a:p>
            <a:pPr>
              <a:defRPr/>
            </a:pPr>
            <a:fld id="{7ED270C3-54AB-BF43-93D0-40CE75033793}" type="slidenum">
              <a:rPr lang="en-US"/>
              <a:pPr>
                <a:defRPr/>
              </a:pPr>
              <a:t>‹#›</a:t>
            </a:fld>
            <a:endParaRPr lang="en-US"/>
          </a:p>
        </p:txBody>
      </p:sp>
    </p:spTree>
    <p:extLst>
      <p:ext uri="{BB962C8B-B14F-4D97-AF65-F5344CB8AC3E}">
        <p14:creationId xmlns:p14="http://schemas.microsoft.com/office/powerpoint/2010/main" val="2105940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Sand" charset="0"/>
              </a:defRPr>
            </a:lvl1pPr>
          </a:lstStyle>
          <a:p>
            <a:pPr>
              <a:defRPr/>
            </a:pPr>
            <a:fld id="{CAF531B0-B5F1-3C49-86B6-557BB805DE1A}" type="slidenum">
              <a:rPr lang="en-US"/>
              <a:pPr>
                <a:defRPr/>
              </a:pPr>
              <a:t>‹#›</a:t>
            </a:fld>
            <a:endParaRPr lang="en-US"/>
          </a:p>
        </p:txBody>
      </p:sp>
    </p:spTree>
    <p:extLst>
      <p:ext uri="{BB962C8B-B14F-4D97-AF65-F5344CB8AC3E}">
        <p14:creationId xmlns:p14="http://schemas.microsoft.com/office/powerpoint/2010/main" val="40555336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Sand" charset="0"/>
              </a:defRPr>
            </a:lvl1pPr>
          </a:lstStyle>
          <a:p>
            <a:pPr>
              <a:defRPr/>
            </a:pPr>
            <a:fld id="{F0826762-140C-5E40-8DA4-3C9C796B5C2D}" type="slidenum">
              <a:rPr lang="en-US"/>
              <a:pPr>
                <a:defRPr/>
              </a:pPr>
              <a:t>‹#›</a:t>
            </a:fld>
            <a:endParaRPr lang="en-US"/>
          </a:p>
        </p:txBody>
      </p:sp>
    </p:spTree>
    <p:extLst>
      <p:ext uri="{BB962C8B-B14F-4D97-AF65-F5344CB8AC3E}">
        <p14:creationId xmlns:p14="http://schemas.microsoft.com/office/powerpoint/2010/main" val="35903341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B3BFD5A4-ABA9-AB4E-8DDD-F9423B028060}" type="slidenum">
              <a:rPr lang="en-US"/>
              <a:pPr>
                <a:defRPr/>
              </a:pPr>
              <a:t>‹#›</a:t>
            </a:fld>
            <a:endParaRPr lang="en-US"/>
          </a:p>
        </p:txBody>
      </p:sp>
    </p:spTree>
    <p:extLst>
      <p:ext uri="{BB962C8B-B14F-4D97-AF65-F5344CB8AC3E}">
        <p14:creationId xmlns:p14="http://schemas.microsoft.com/office/powerpoint/2010/main" val="2692533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Sand" charset="0"/>
              </a:defRPr>
            </a:lvl1pPr>
          </a:lstStyle>
          <a:p>
            <a:pPr>
              <a:defRPr/>
            </a:pPr>
            <a:fld id="{816A8AD5-47D3-D646-9A0A-A26266C9EA45}" type="slidenum">
              <a:rPr lang="en-US"/>
              <a:pPr>
                <a:defRPr/>
              </a:pPr>
              <a:t>‹#›</a:t>
            </a:fld>
            <a:endParaRPr lang="en-US"/>
          </a:p>
        </p:txBody>
      </p:sp>
    </p:spTree>
    <p:extLst>
      <p:ext uri="{BB962C8B-B14F-4D97-AF65-F5344CB8AC3E}">
        <p14:creationId xmlns:p14="http://schemas.microsoft.com/office/powerpoint/2010/main" val="24598675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FE7B63F0-F484-4140-A218-C4229CE449CE}" type="slidenum">
              <a:rPr lang="en-US"/>
              <a:pPr>
                <a:defRPr/>
              </a:pPr>
              <a:t>‹#›</a:t>
            </a:fld>
            <a:endParaRPr lang="en-US"/>
          </a:p>
        </p:txBody>
      </p:sp>
    </p:spTree>
    <p:extLst>
      <p:ext uri="{BB962C8B-B14F-4D97-AF65-F5344CB8AC3E}">
        <p14:creationId xmlns:p14="http://schemas.microsoft.com/office/powerpoint/2010/main" val="39722228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Sand"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Sand"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Sand" charset="0"/>
              </a:defRPr>
            </a:lvl1pPr>
          </a:lstStyle>
          <a:p>
            <a:pPr>
              <a:defRPr/>
            </a:pPr>
            <a:fld id="{EAB48FD7-8F93-3342-8CE7-6C6EA471DAEB}" type="slidenum">
              <a:rPr lang="en-US"/>
              <a:pPr>
                <a:defRPr/>
              </a:pPr>
              <a:t>‹#›</a:t>
            </a:fld>
            <a:endParaRPr lang="en-US"/>
          </a:p>
        </p:txBody>
      </p:sp>
    </p:spTree>
    <p:extLst>
      <p:ext uri="{BB962C8B-B14F-4D97-AF65-F5344CB8AC3E}">
        <p14:creationId xmlns:p14="http://schemas.microsoft.com/office/powerpoint/2010/main" val="2679028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1D84A89-2206-AE4D-A451-7D0DEB5D7908}" type="slidenum">
              <a:rPr lang="en-US"/>
              <a:pPr>
                <a:defRPr/>
              </a:pPr>
              <a:t>‹#›</a:t>
            </a:fld>
            <a:endParaRPr lang="en-US"/>
          </a:p>
        </p:txBody>
      </p:sp>
    </p:spTree>
    <p:extLst>
      <p:ext uri="{BB962C8B-B14F-4D97-AF65-F5344CB8AC3E}">
        <p14:creationId xmlns:p14="http://schemas.microsoft.com/office/powerpoint/2010/main" val="41180581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B39F82F6-61F4-E442-AE47-0AA24E5B21EF}" type="slidenum">
              <a:rPr lang="en-US"/>
              <a:pPr>
                <a:defRPr/>
              </a:pPr>
              <a:t>‹#›</a:t>
            </a:fld>
            <a:endParaRPr lang="en-US"/>
          </a:p>
        </p:txBody>
      </p:sp>
    </p:spTree>
    <p:extLst>
      <p:ext uri="{BB962C8B-B14F-4D97-AF65-F5344CB8AC3E}">
        <p14:creationId xmlns:p14="http://schemas.microsoft.com/office/powerpoint/2010/main" val="95722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CB26F2-EB96-D042-87E7-44163798CC95}" type="slidenum">
              <a:rPr lang="en-US"/>
              <a:pPr>
                <a:defRPr/>
              </a:pPr>
              <a:t>‹#›</a:t>
            </a:fld>
            <a:endParaRPr lang="en-US"/>
          </a:p>
        </p:txBody>
      </p:sp>
    </p:spTree>
    <p:extLst>
      <p:ext uri="{BB962C8B-B14F-4D97-AF65-F5344CB8AC3E}">
        <p14:creationId xmlns:p14="http://schemas.microsoft.com/office/powerpoint/2010/main" val="39048080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DB739136-19F8-0142-A4B9-C7D3D07B0EB9}" type="slidenum">
              <a:rPr lang="en-US"/>
              <a:pPr>
                <a:defRPr/>
              </a:pPr>
              <a:t>‹#›</a:t>
            </a:fld>
            <a:endParaRPr lang="en-US"/>
          </a:p>
        </p:txBody>
      </p:sp>
    </p:spTree>
    <p:extLst>
      <p:ext uri="{BB962C8B-B14F-4D97-AF65-F5344CB8AC3E}">
        <p14:creationId xmlns:p14="http://schemas.microsoft.com/office/powerpoint/2010/main" val="2493694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5FF615-E33D-3545-80D6-2071FB5BD4CC}" type="slidenum">
              <a:rPr lang="en-US"/>
              <a:pPr>
                <a:defRPr/>
              </a:pPr>
              <a:t>‹#›</a:t>
            </a:fld>
            <a:endParaRPr lang="en-US"/>
          </a:p>
        </p:txBody>
      </p:sp>
    </p:spTree>
    <p:extLst>
      <p:ext uri="{BB962C8B-B14F-4D97-AF65-F5344CB8AC3E}">
        <p14:creationId xmlns:p14="http://schemas.microsoft.com/office/powerpoint/2010/main" val="384499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03AA45C6-3445-674B-978A-EDF5FFDA4202}" type="slidenum">
              <a:rPr lang="en-US"/>
              <a:pPr>
                <a:defRPr/>
              </a:pPr>
              <a:t>‹#›</a:t>
            </a:fld>
            <a:endParaRPr lang="en-US"/>
          </a:p>
        </p:txBody>
      </p:sp>
    </p:spTree>
    <p:extLst>
      <p:ext uri="{BB962C8B-B14F-4D97-AF65-F5344CB8AC3E}">
        <p14:creationId xmlns:p14="http://schemas.microsoft.com/office/powerpoint/2010/main" val="2138735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8C23D426-0635-A94F-8D76-3705B9E94E9D}" type="slidenum">
              <a:rPr lang="en-US"/>
              <a:pPr>
                <a:defRPr/>
              </a:pPr>
              <a:t>‹#›</a:t>
            </a:fld>
            <a:endParaRPr lang="en-US"/>
          </a:p>
        </p:txBody>
      </p:sp>
    </p:spTree>
    <p:extLst>
      <p:ext uri="{BB962C8B-B14F-4D97-AF65-F5344CB8AC3E}">
        <p14:creationId xmlns:p14="http://schemas.microsoft.com/office/powerpoint/2010/main" val="291973609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CE6B4A8B-90D3-2A45-A061-53F19FA664DA}" type="slidenum">
              <a:rPr lang="en-US"/>
              <a:pPr>
                <a:defRPr/>
              </a:pPr>
              <a:t>‹#›</a:t>
            </a:fld>
            <a:endParaRPr lang="en-US"/>
          </a:p>
        </p:txBody>
      </p:sp>
    </p:spTree>
    <p:extLst>
      <p:ext uri="{BB962C8B-B14F-4D97-AF65-F5344CB8AC3E}">
        <p14:creationId xmlns:p14="http://schemas.microsoft.com/office/powerpoint/2010/main" val="27739329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3E4473D-8126-4C4D-85A1-46A63A7856E5}" type="slidenum">
              <a:rPr lang="en-US"/>
              <a:pPr>
                <a:defRPr/>
              </a:pPr>
              <a:t>‹#›</a:t>
            </a:fld>
            <a:endParaRPr lang="en-US"/>
          </a:p>
        </p:txBody>
      </p:sp>
    </p:spTree>
    <p:extLst>
      <p:ext uri="{BB962C8B-B14F-4D97-AF65-F5344CB8AC3E}">
        <p14:creationId xmlns:p14="http://schemas.microsoft.com/office/powerpoint/2010/main" val="36660002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441C15BE-101E-D54B-A435-94504AFF36E1}" type="slidenum">
              <a:rPr lang="en-US"/>
              <a:pPr>
                <a:defRPr/>
              </a:pPr>
              <a:t>‹#›</a:t>
            </a:fld>
            <a:endParaRPr lang="en-US"/>
          </a:p>
        </p:txBody>
      </p:sp>
    </p:spTree>
    <p:extLst>
      <p:ext uri="{BB962C8B-B14F-4D97-AF65-F5344CB8AC3E}">
        <p14:creationId xmlns:p14="http://schemas.microsoft.com/office/powerpoint/2010/main" val="2110685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FEB3A1BC-AF4F-744B-A88C-0162DCCDD007}" type="slidenum">
              <a:rPr lang="en-US"/>
              <a:pPr>
                <a:defRPr/>
              </a:pPr>
              <a:t>‹#›</a:t>
            </a:fld>
            <a:endParaRPr lang="en-US"/>
          </a:p>
        </p:txBody>
      </p:sp>
    </p:spTree>
    <p:extLst>
      <p:ext uri="{BB962C8B-B14F-4D97-AF65-F5344CB8AC3E}">
        <p14:creationId xmlns:p14="http://schemas.microsoft.com/office/powerpoint/2010/main" val="24799583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Sand"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Sand" charset="0"/>
                <a:ea typeface="ＭＳ Ｐゴシック" charset="0"/>
                <a:cs typeface="ＭＳ Ｐゴシック" charset="0"/>
              </a:defRPr>
            </a:lvl1pPr>
          </a:lstStyle>
          <a:p>
            <a:pPr>
              <a:defRPr/>
            </a:pPr>
            <a:fld id="{3A5B59A3-756D-FB40-9111-C18FC9AB5F96}" type="slidenum">
              <a:rPr lang="en-US"/>
              <a:pPr>
                <a:defRPr/>
              </a:pPr>
              <a:t>‹#›</a:t>
            </a:fld>
            <a:endParaRPr lang="en-US"/>
          </a:p>
        </p:txBody>
      </p:sp>
    </p:spTree>
    <p:extLst>
      <p:ext uri="{BB962C8B-B14F-4D97-AF65-F5344CB8AC3E}">
        <p14:creationId xmlns:p14="http://schemas.microsoft.com/office/powerpoint/2010/main" val="247436224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51" name="Rectangle 49"/>
          <p:cNvSpPr>
            <a:spLocks noChangeArrowheads="1"/>
          </p:cNvSpPr>
          <p:nvPr/>
        </p:nvSpPr>
        <p:spPr bwMode="auto">
          <a:xfrm>
            <a:off x="1905000" y="1982788"/>
            <a:ext cx="7010400" cy="4875212"/>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53" name="Rectangle 51"/>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81324" name="Rectangle 76"/>
          <p:cNvSpPr>
            <a:spLocks noGrp="1" noChangeArrowheads="1"/>
          </p:cNvSpPr>
          <p:nvPr>
            <p:ph type="ctrTitle" sz="quarter"/>
          </p:nvPr>
        </p:nvSpPr>
        <p:spPr>
          <a:xfrm>
            <a:off x="1480120" y="381000"/>
            <a:ext cx="7663880" cy="1143000"/>
          </a:xfrm>
        </p:spPr>
        <p:txBody>
          <a:bodyPr/>
          <a:lstStyle>
            <a:lvl1pPr algn="ctr">
              <a:defRPr/>
            </a:lvl1pPr>
          </a:lstStyle>
          <a:p>
            <a:r>
              <a:rPr lang="en-US" dirty="0"/>
              <a:t>Click to edit Master title style</a:t>
            </a:r>
          </a:p>
        </p:txBody>
      </p:sp>
      <p:sp>
        <p:nvSpPr>
          <p:cNvPr id="181325" name="Rectangle 77"/>
          <p:cNvSpPr>
            <a:spLocks noGrp="1" noChangeArrowheads="1"/>
          </p:cNvSpPr>
          <p:nvPr>
            <p:ph type="subTitle" sz="quarter" idx="1"/>
          </p:nvPr>
        </p:nvSpPr>
        <p:spPr>
          <a:xfrm>
            <a:off x="2123728" y="2286000"/>
            <a:ext cx="6696743" cy="1752600"/>
          </a:xfrm>
        </p:spPr>
        <p:txBody>
          <a:bodyPr/>
          <a:lstStyle>
            <a:lvl1pPr marL="0" indent="0">
              <a:buFont typeface="Wingdings" charset="2"/>
              <a:buNone/>
              <a:defRPr b="1">
                <a:solidFill>
                  <a:srgbClr val="000000"/>
                </a:solidFill>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lgn="ctr" eaLnBrk="0" hangingPunct="0">
              <a:defRPr/>
            </a:lvl1pPr>
          </a:lstStyle>
          <a:p>
            <a:pPr>
              <a:defRPr/>
            </a:pPr>
            <a:endParaRPr lang="en-US"/>
          </a:p>
        </p:txBody>
      </p:sp>
      <p:sp>
        <p:nvSpPr>
          <p:cNvPr id="80" name="Rectangle 80"/>
          <p:cNvSpPr>
            <a:spLocks noGrp="1" noChangeArrowheads="1"/>
          </p:cNvSpPr>
          <p:nvPr>
            <p:ph type="ftr" sz="quarter" idx="11"/>
          </p:nvPr>
        </p:nvSpPr>
        <p:spPr/>
        <p:txBody>
          <a:bodyPr/>
          <a:lstStyle>
            <a:lvl1pPr eaLnBrk="0" hangingPunct="0">
              <a:defRPr/>
            </a:lvl1pPr>
          </a:lstStyle>
          <a:p>
            <a:pPr>
              <a:defRPr/>
            </a:pPr>
            <a:endParaRPr lang="en-US"/>
          </a:p>
        </p:txBody>
      </p:sp>
      <p:sp>
        <p:nvSpPr>
          <p:cNvPr id="81" name="Rectangle 81"/>
          <p:cNvSpPr>
            <a:spLocks noGrp="1" noChangeArrowheads="1"/>
          </p:cNvSpPr>
          <p:nvPr>
            <p:ph type="sldNum" sz="quarter" idx="12"/>
          </p:nvPr>
        </p:nvSpPr>
        <p:spPr/>
        <p:txBody>
          <a:bodyPr/>
          <a:lstStyle>
            <a:lvl1pPr eaLnBrk="0" hangingPunct="0">
              <a:defRPr/>
            </a:lvl1pPr>
          </a:lstStyle>
          <a:p>
            <a:pPr>
              <a:defRPr/>
            </a:pPr>
            <a:fld id="{CAD0C008-97B3-0342-A3CE-21CEC06ACF38}" type="slidenum">
              <a:rPr lang="en-US"/>
              <a:pPr>
                <a:defRPr/>
              </a:pPr>
              <a:t>‹#›</a:t>
            </a:fld>
            <a:endParaRPr lang="en-US"/>
          </a:p>
        </p:txBody>
      </p:sp>
    </p:spTree>
    <p:extLst>
      <p:ext uri="{BB962C8B-B14F-4D97-AF65-F5344CB8AC3E}">
        <p14:creationId xmlns:p14="http://schemas.microsoft.com/office/powerpoint/2010/main" val="560579523"/>
      </p:ext>
    </p:extLst>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B4C779-6B03-F147-9F86-8528EE4BCFCC}" type="slidenum">
              <a:rPr lang="en-US"/>
              <a:pPr>
                <a:defRPr/>
              </a:pPr>
              <a:t>‹#›</a:t>
            </a:fld>
            <a:endParaRPr lang="en-US"/>
          </a:p>
        </p:txBody>
      </p:sp>
    </p:spTree>
    <p:extLst>
      <p:ext uri="{BB962C8B-B14F-4D97-AF65-F5344CB8AC3E}">
        <p14:creationId xmlns:p14="http://schemas.microsoft.com/office/powerpoint/2010/main" val="3600099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606FDC6F-6974-9549-B885-B6D3350262D3}" type="slidenum">
              <a:rPr lang="en-US"/>
              <a:pPr>
                <a:defRPr/>
              </a:pPr>
              <a:t>‹#›</a:t>
            </a:fld>
            <a:endParaRPr lang="en-US"/>
          </a:p>
        </p:txBody>
      </p:sp>
    </p:spTree>
    <p:extLst>
      <p:ext uri="{BB962C8B-B14F-4D97-AF65-F5344CB8AC3E}">
        <p14:creationId xmlns:p14="http://schemas.microsoft.com/office/powerpoint/2010/main" val="3841697739"/>
      </p:ext>
    </p:extLst>
  </p:cSld>
  <p:clrMapOvr>
    <a:masterClrMapping/>
  </p:clrMapOvr>
  <p:transition>
    <p:cu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51C2929D-B8E3-944B-A52B-359F54DE312E}" type="slidenum">
              <a:rPr lang="en-US"/>
              <a:pPr>
                <a:defRPr/>
              </a:pPr>
              <a:t>‹#›</a:t>
            </a:fld>
            <a:endParaRPr lang="en-US"/>
          </a:p>
        </p:txBody>
      </p:sp>
    </p:spTree>
    <p:extLst>
      <p:ext uri="{BB962C8B-B14F-4D97-AF65-F5344CB8AC3E}">
        <p14:creationId xmlns:p14="http://schemas.microsoft.com/office/powerpoint/2010/main" val="2049055084"/>
      </p:ext>
    </p:extLst>
  </p:cSld>
  <p:clrMapOvr>
    <a:masterClrMapping/>
  </p:clrMapOvr>
  <p:transition>
    <p:cu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B8B90A74-878A-6E49-9301-14F71AC0EA50}" type="slidenum">
              <a:rPr lang="en-US"/>
              <a:pPr>
                <a:defRPr/>
              </a:pPr>
              <a:t>‹#›</a:t>
            </a:fld>
            <a:endParaRPr lang="en-US"/>
          </a:p>
        </p:txBody>
      </p:sp>
    </p:spTree>
    <p:extLst>
      <p:ext uri="{BB962C8B-B14F-4D97-AF65-F5344CB8AC3E}">
        <p14:creationId xmlns:p14="http://schemas.microsoft.com/office/powerpoint/2010/main" val="2704678976"/>
      </p:ext>
    </p:extLst>
  </p:cSld>
  <p:clrMapOvr>
    <a:masterClrMapping/>
  </p:clrMapOvr>
  <p:transition>
    <p:cu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80"/>
          <p:cNvSpPr>
            <a:spLocks noGrp="1" noChangeArrowheads="1"/>
          </p:cNvSpPr>
          <p:nvPr>
            <p:ph type="sldNum" sz="quarter" idx="12"/>
          </p:nvPr>
        </p:nvSpPr>
        <p:spPr/>
        <p:txBody>
          <a:bodyPr/>
          <a:lstStyle>
            <a:lvl1pPr eaLnBrk="0" hangingPunct="0">
              <a:defRPr/>
            </a:lvl1pPr>
          </a:lstStyle>
          <a:p>
            <a:pPr>
              <a:defRPr/>
            </a:pPr>
            <a:fld id="{A69BF88A-4B26-8A4E-9678-E078CD6DFD1F}" type="slidenum">
              <a:rPr lang="en-US"/>
              <a:pPr>
                <a:defRPr/>
              </a:pPr>
              <a:t>‹#›</a:t>
            </a:fld>
            <a:endParaRPr lang="en-US"/>
          </a:p>
        </p:txBody>
      </p:sp>
    </p:spTree>
    <p:extLst>
      <p:ext uri="{BB962C8B-B14F-4D97-AF65-F5344CB8AC3E}">
        <p14:creationId xmlns:p14="http://schemas.microsoft.com/office/powerpoint/2010/main" val="3475717675"/>
      </p:ext>
    </p:extLst>
  </p:cSld>
  <p:clrMapOvr>
    <a:masterClrMapping/>
  </p:clrMapOvr>
  <p:transition>
    <p:cu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80"/>
          <p:cNvSpPr>
            <a:spLocks noGrp="1" noChangeArrowheads="1"/>
          </p:cNvSpPr>
          <p:nvPr>
            <p:ph type="sldNum" sz="quarter" idx="12"/>
          </p:nvPr>
        </p:nvSpPr>
        <p:spPr/>
        <p:txBody>
          <a:bodyPr/>
          <a:lstStyle>
            <a:lvl1pPr eaLnBrk="0" hangingPunct="0">
              <a:defRPr/>
            </a:lvl1pPr>
          </a:lstStyle>
          <a:p>
            <a:pPr>
              <a:defRPr/>
            </a:pPr>
            <a:fld id="{B29587B2-7545-BA4A-BD3E-D73295CBFD28}" type="slidenum">
              <a:rPr lang="en-US"/>
              <a:pPr>
                <a:defRPr/>
              </a:pPr>
              <a:t>‹#›</a:t>
            </a:fld>
            <a:endParaRPr lang="en-US"/>
          </a:p>
        </p:txBody>
      </p:sp>
    </p:spTree>
    <p:extLst>
      <p:ext uri="{BB962C8B-B14F-4D97-AF65-F5344CB8AC3E}">
        <p14:creationId xmlns:p14="http://schemas.microsoft.com/office/powerpoint/2010/main" val="4175734616"/>
      </p:ext>
    </p:extLst>
  </p:cSld>
  <p:clrMapOvr>
    <a:masterClrMapping/>
  </p:clrMapOvr>
  <p:transition>
    <p:cu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80"/>
          <p:cNvSpPr>
            <a:spLocks noGrp="1" noChangeArrowheads="1"/>
          </p:cNvSpPr>
          <p:nvPr>
            <p:ph type="sldNum" sz="quarter" idx="12"/>
          </p:nvPr>
        </p:nvSpPr>
        <p:spPr/>
        <p:txBody>
          <a:bodyPr/>
          <a:lstStyle>
            <a:lvl1pPr eaLnBrk="0" hangingPunct="0">
              <a:defRPr/>
            </a:lvl1pPr>
          </a:lstStyle>
          <a:p>
            <a:pPr>
              <a:defRPr/>
            </a:pPr>
            <a:fld id="{DD9C7287-57C2-214D-B8FF-9C9891770D92}" type="slidenum">
              <a:rPr lang="en-US"/>
              <a:pPr>
                <a:defRPr/>
              </a:pPr>
              <a:t>‹#›</a:t>
            </a:fld>
            <a:endParaRPr lang="en-US"/>
          </a:p>
        </p:txBody>
      </p:sp>
    </p:spTree>
    <p:extLst>
      <p:ext uri="{BB962C8B-B14F-4D97-AF65-F5344CB8AC3E}">
        <p14:creationId xmlns:p14="http://schemas.microsoft.com/office/powerpoint/2010/main" val="2695415343"/>
      </p:ext>
    </p:extLst>
  </p:cSld>
  <p:clrMapOvr>
    <a:masterClrMapping/>
  </p:clrMapOvr>
  <p:transition>
    <p:cu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50681D1B-4014-5C40-BF49-CE7B7744A0AB}" type="slidenum">
              <a:rPr lang="en-US"/>
              <a:pPr>
                <a:defRPr/>
              </a:pPr>
              <a:t>‹#›</a:t>
            </a:fld>
            <a:endParaRPr lang="en-US"/>
          </a:p>
        </p:txBody>
      </p:sp>
    </p:spTree>
    <p:extLst>
      <p:ext uri="{BB962C8B-B14F-4D97-AF65-F5344CB8AC3E}">
        <p14:creationId xmlns:p14="http://schemas.microsoft.com/office/powerpoint/2010/main" val="453029891"/>
      </p:ext>
    </p:extLst>
  </p:cSld>
  <p:clrMapOvr>
    <a:masterClrMapping/>
  </p:clrMapOvr>
  <p:transition>
    <p:cu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80"/>
          <p:cNvSpPr>
            <a:spLocks noGrp="1" noChangeArrowheads="1"/>
          </p:cNvSpPr>
          <p:nvPr>
            <p:ph type="sldNum" sz="quarter" idx="12"/>
          </p:nvPr>
        </p:nvSpPr>
        <p:spPr/>
        <p:txBody>
          <a:bodyPr/>
          <a:lstStyle>
            <a:lvl1pPr eaLnBrk="0" hangingPunct="0">
              <a:defRPr/>
            </a:lvl1pPr>
          </a:lstStyle>
          <a:p>
            <a:pPr>
              <a:defRPr/>
            </a:pPr>
            <a:fld id="{CE60EFCB-922D-1540-825F-4190E44DBB6B}" type="slidenum">
              <a:rPr lang="en-US"/>
              <a:pPr>
                <a:defRPr/>
              </a:pPr>
              <a:t>‹#›</a:t>
            </a:fld>
            <a:endParaRPr lang="en-US"/>
          </a:p>
        </p:txBody>
      </p:sp>
    </p:spTree>
    <p:extLst>
      <p:ext uri="{BB962C8B-B14F-4D97-AF65-F5344CB8AC3E}">
        <p14:creationId xmlns:p14="http://schemas.microsoft.com/office/powerpoint/2010/main" val="665986260"/>
      </p:ext>
    </p:extLst>
  </p:cSld>
  <p:clrMapOvr>
    <a:masterClrMapping/>
  </p:clrMapOvr>
  <p:transition>
    <p:cu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790D6733-1308-E640-AE34-3E156D74D8A5}" type="slidenum">
              <a:rPr lang="en-US"/>
              <a:pPr>
                <a:defRPr/>
              </a:pPr>
              <a:t>‹#›</a:t>
            </a:fld>
            <a:endParaRPr lang="en-US"/>
          </a:p>
        </p:txBody>
      </p:sp>
    </p:spTree>
    <p:extLst>
      <p:ext uri="{BB962C8B-B14F-4D97-AF65-F5344CB8AC3E}">
        <p14:creationId xmlns:p14="http://schemas.microsoft.com/office/powerpoint/2010/main" val="4226372659"/>
      </p:ext>
    </p:extLst>
  </p:cSld>
  <p:clrMapOvr>
    <a:masterClrMapping/>
  </p:clrMapOvr>
  <p:transition>
    <p:cu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7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80"/>
          <p:cNvSpPr>
            <a:spLocks noGrp="1" noChangeArrowheads="1"/>
          </p:cNvSpPr>
          <p:nvPr>
            <p:ph type="sldNum" sz="quarter" idx="12"/>
          </p:nvPr>
        </p:nvSpPr>
        <p:spPr/>
        <p:txBody>
          <a:bodyPr/>
          <a:lstStyle>
            <a:lvl1pPr eaLnBrk="0" hangingPunct="0">
              <a:defRPr/>
            </a:lvl1pPr>
          </a:lstStyle>
          <a:p>
            <a:pPr>
              <a:defRPr/>
            </a:pPr>
            <a:fld id="{BA52C9AB-A675-2B43-BADB-56C0080CC4A0}" type="slidenum">
              <a:rPr lang="en-US"/>
              <a:pPr>
                <a:defRPr/>
              </a:pPr>
              <a:t>‹#›</a:t>
            </a:fld>
            <a:endParaRPr lang="en-US"/>
          </a:p>
        </p:txBody>
      </p:sp>
    </p:spTree>
    <p:extLst>
      <p:ext uri="{BB962C8B-B14F-4D97-AF65-F5344CB8AC3E}">
        <p14:creationId xmlns:p14="http://schemas.microsoft.com/office/powerpoint/2010/main" val="1408404810"/>
      </p:ext>
    </p:extLst>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3A461-A430-1943-A0BC-717EE25CDDFE}" type="slidenum">
              <a:rPr lang="en-US"/>
              <a:pPr>
                <a:defRPr/>
              </a:pPr>
              <a:t>‹#›</a:t>
            </a:fld>
            <a:endParaRPr lang="en-US"/>
          </a:p>
        </p:txBody>
      </p:sp>
    </p:spTree>
    <p:extLst>
      <p:ext uri="{BB962C8B-B14F-4D97-AF65-F5344CB8AC3E}">
        <p14:creationId xmlns:p14="http://schemas.microsoft.com/office/powerpoint/2010/main" val="11938502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44B144-07F7-804E-9E5C-618FCD65A805}" type="slidenum">
              <a:rPr lang="en-US"/>
              <a:pPr>
                <a:defRPr/>
              </a:pPr>
              <a:t>‹#›</a:t>
            </a:fld>
            <a:endParaRPr lang="en-US"/>
          </a:p>
        </p:txBody>
      </p:sp>
    </p:spTree>
    <p:extLst>
      <p:ext uri="{BB962C8B-B14F-4D97-AF65-F5344CB8AC3E}">
        <p14:creationId xmlns:p14="http://schemas.microsoft.com/office/powerpoint/2010/main" val="42848391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F99441-6E22-324B-B7CA-1E04B24DD3A6}" type="slidenum">
              <a:rPr lang="en-US"/>
              <a:pPr>
                <a:defRPr/>
              </a:pPr>
              <a:t>‹#›</a:t>
            </a:fld>
            <a:endParaRPr lang="en-US"/>
          </a:p>
        </p:txBody>
      </p:sp>
    </p:spTree>
    <p:extLst>
      <p:ext uri="{BB962C8B-B14F-4D97-AF65-F5344CB8AC3E}">
        <p14:creationId xmlns:p14="http://schemas.microsoft.com/office/powerpoint/2010/main" val="1804015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1BE9797-F16C-8941-9886-B42EAE2C27EA}" type="slidenum">
              <a:rPr lang="en-US"/>
              <a:pPr>
                <a:defRPr/>
              </a:pPr>
              <a:t>‹#›</a:t>
            </a:fld>
            <a:endParaRPr lang="en-US"/>
          </a:p>
        </p:txBody>
      </p:sp>
    </p:spTree>
    <p:extLst>
      <p:ext uri="{BB962C8B-B14F-4D97-AF65-F5344CB8AC3E}">
        <p14:creationId xmlns:p14="http://schemas.microsoft.com/office/powerpoint/2010/main" val="52798450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E28B070-AE97-5346-8CD2-DF2886249EEC}" type="slidenum">
              <a:rPr lang="en-US"/>
              <a:pPr>
                <a:defRPr/>
              </a:pPr>
              <a:t>‹#›</a:t>
            </a:fld>
            <a:endParaRPr lang="en-US"/>
          </a:p>
        </p:txBody>
      </p:sp>
    </p:spTree>
    <p:extLst>
      <p:ext uri="{BB962C8B-B14F-4D97-AF65-F5344CB8AC3E}">
        <p14:creationId xmlns:p14="http://schemas.microsoft.com/office/powerpoint/2010/main" val="3697098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CFA115FE-FD4F-F644-9D7A-31B1B18B5669}" type="slidenum">
              <a:rPr lang="en-US"/>
              <a:pPr>
                <a:defRPr/>
              </a:pPr>
              <a:t>‹#›</a:t>
            </a:fld>
            <a:endParaRPr lang="en-US"/>
          </a:p>
        </p:txBody>
      </p:sp>
    </p:spTree>
    <p:extLst>
      <p:ext uri="{BB962C8B-B14F-4D97-AF65-F5344CB8AC3E}">
        <p14:creationId xmlns:p14="http://schemas.microsoft.com/office/powerpoint/2010/main" val="29319829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6E9F07B-D416-1441-B9A6-7366B796B303}" type="slidenum">
              <a:rPr lang="en-US"/>
              <a:pPr>
                <a:defRPr/>
              </a:pPr>
              <a:t>‹#›</a:t>
            </a:fld>
            <a:endParaRPr lang="en-US"/>
          </a:p>
        </p:txBody>
      </p:sp>
    </p:spTree>
    <p:extLst>
      <p:ext uri="{BB962C8B-B14F-4D97-AF65-F5344CB8AC3E}">
        <p14:creationId xmlns:p14="http://schemas.microsoft.com/office/powerpoint/2010/main" val="16961610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C7547A5-0335-EB44-8130-A5D2C028335F}" type="slidenum">
              <a:rPr lang="en-US"/>
              <a:pPr>
                <a:defRPr/>
              </a:pPr>
              <a:t>‹#›</a:t>
            </a:fld>
            <a:endParaRPr lang="en-US"/>
          </a:p>
        </p:txBody>
      </p:sp>
    </p:spTree>
    <p:extLst>
      <p:ext uri="{BB962C8B-B14F-4D97-AF65-F5344CB8AC3E}">
        <p14:creationId xmlns:p14="http://schemas.microsoft.com/office/powerpoint/2010/main" val="21195428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0396FE4-740D-0641-ABA9-BB28F8D2025B}" type="slidenum">
              <a:rPr lang="en-US"/>
              <a:pPr>
                <a:defRPr/>
              </a:pPr>
              <a:t>‹#›</a:t>
            </a:fld>
            <a:endParaRPr lang="en-US"/>
          </a:p>
        </p:txBody>
      </p:sp>
    </p:spTree>
    <p:extLst>
      <p:ext uri="{BB962C8B-B14F-4D97-AF65-F5344CB8AC3E}">
        <p14:creationId xmlns:p14="http://schemas.microsoft.com/office/powerpoint/2010/main" val="3143301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A764333-9F23-1D47-9991-02EBF22D45E9}" type="slidenum">
              <a:rPr lang="en-US"/>
              <a:pPr>
                <a:defRPr/>
              </a:pPr>
              <a:t>‹#›</a:t>
            </a:fld>
            <a:endParaRPr lang="en-US"/>
          </a:p>
        </p:txBody>
      </p:sp>
    </p:spTree>
    <p:extLst>
      <p:ext uri="{BB962C8B-B14F-4D97-AF65-F5344CB8AC3E}">
        <p14:creationId xmlns:p14="http://schemas.microsoft.com/office/powerpoint/2010/main" val="23088889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DB3295-319F-D540-9FF9-CCEBB7C7C586}" type="slidenum">
              <a:rPr lang="en-US"/>
              <a:pPr>
                <a:defRPr/>
              </a:pPr>
              <a:t>‹#›</a:t>
            </a:fld>
            <a:endParaRPr lang="en-US"/>
          </a:p>
        </p:txBody>
      </p:sp>
    </p:spTree>
    <p:extLst>
      <p:ext uri="{BB962C8B-B14F-4D97-AF65-F5344CB8AC3E}">
        <p14:creationId xmlns:p14="http://schemas.microsoft.com/office/powerpoint/2010/main" val="3770829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DF55DC-DD31-D64A-BF1D-F55251779EF0}" type="slidenum">
              <a:rPr lang="en-US"/>
              <a:pPr>
                <a:defRPr/>
              </a:pPr>
              <a:t>‹#›</a:t>
            </a:fld>
            <a:endParaRPr lang="en-US"/>
          </a:p>
        </p:txBody>
      </p:sp>
    </p:spTree>
    <p:extLst>
      <p:ext uri="{BB962C8B-B14F-4D97-AF65-F5344CB8AC3E}">
        <p14:creationId xmlns:p14="http://schemas.microsoft.com/office/powerpoint/2010/main" val="209193754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B35F73-B89A-8F42-AB72-6F610AAC73EA}" type="slidenum">
              <a:rPr lang="en-US"/>
              <a:pPr>
                <a:defRPr/>
              </a:pPr>
              <a:t>‹#›</a:t>
            </a:fld>
            <a:endParaRPr lang="en-US"/>
          </a:p>
        </p:txBody>
      </p:sp>
    </p:spTree>
    <p:extLst>
      <p:ext uri="{BB962C8B-B14F-4D97-AF65-F5344CB8AC3E}">
        <p14:creationId xmlns:p14="http://schemas.microsoft.com/office/powerpoint/2010/main" val="3002810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9AC8153A-F8FF-C24F-B7FB-7AFA025FB661}" type="slidenum">
              <a:rPr lang="en-US"/>
              <a:pPr>
                <a:defRPr/>
              </a:pPr>
              <a:t>‹#›</a:t>
            </a:fld>
            <a:endParaRPr lang="en-US"/>
          </a:p>
        </p:txBody>
      </p:sp>
    </p:spTree>
    <p:extLst>
      <p:ext uri="{BB962C8B-B14F-4D97-AF65-F5344CB8AC3E}">
        <p14:creationId xmlns:p14="http://schemas.microsoft.com/office/powerpoint/2010/main" val="37011834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68FF12F3-0DDD-8148-8716-2522471D1531}" type="slidenum">
              <a:rPr lang="en-US"/>
              <a:pPr>
                <a:defRPr/>
              </a:pPr>
              <a:t>‹#›</a:t>
            </a:fld>
            <a:endParaRPr lang="en-US"/>
          </a:p>
        </p:txBody>
      </p:sp>
    </p:spTree>
    <p:extLst>
      <p:ext uri="{BB962C8B-B14F-4D97-AF65-F5344CB8AC3E}">
        <p14:creationId xmlns:p14="http://schemas.microsoft.com/office/powerpoint/2010/main" val="29539478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F5489DA-3489-424C-BA14-5BE8A24FC9DA}" type="slidenum">
              <a:rPr lang="en-US"/>
              <a:pPr>
                <a:defRPr/>
              </a:pPr>
              <a:t>‹#›</a:t>
            </a:fld>
            <a:endParaRPr lang="en-US"/>
          </a:p>
        </p:txBody>
      </p:sp>
    </p:spTree>
    <p:extLst>
      <p:ext uri="{BB962C8B-B14F-4D97-AF65-F5344CB8AC3E}">
        <p14:creationId xmlns:p14="http://schemas.microsoft.com/office/powerpoint/2010/main" val="3785168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FC26BD4-3086-4448-9B3A-A55DB09F8760}" type="slidenum">
              <a:rPr lang="en-US"/>
              <a:pPr>
                <a:defRPr/>
              </a:pPr>
              <a:t>‹#›</a:t>
            </a:fld>
            <a:endParaRPr lang="en-US"/>
          </a:p>
        </p:txBody>
      </p:sp>
    </p:spTree>
    <p:extLst>
      <p:ext uri="{BB962C8B-B14F-4D97-AF65-F5344CB8AC3E}">
        <p14:creationId xmlns:p14="http://schemas.microsoft.com/office/powerpoint/2010/main" val="17183638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36ADABD9-5811-404B-B0F9-5DEDE4D07E81}" type="slidenum">
              <a:rPr lang="en-US"/>
              <a:pPr>
                <a:defRPr/>
              </a:pPr>
              <a:t>‹#›</a:t>
            </a:fld>
            <a:endParaRPr lang="en-US"/>
          </a:p>
        </p:txBody>
      </p:sp>
    </p:spTree>
    <p:extLst>
      <p:ext uri="{BB962C8B-B14F-4D97-AF65-F5344CB8AC3E}">
        <p14:creationId xmlns:p14="http://schemas.microsoft.com/office/powerpoint/2010/main" val="28515383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CDC19A9-7545-2F4C-8F19-B5476D228E7E}" type="slidenum">
              <a:rPr lang="en-US"/>
              <a:pPr>
                <a:defRPr/>
              </a:pPr>
              <a:t>‹#›</a:t>
            </a:fld>
            <a:endParaRPr lang="en-US"/>
          </a:p>
        </p:txBody>
      </p:sp>
    </p:spTree>
    <p:extLst>
      <p:ext uri="{BB962C8B-B14F-4D97-AF65-F5344CB8AC3E}">
        <p14:creationId xmlns:p14="http://schemas.microsoft.com/office/powerpoint/2010/main" val="39710946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3881E9CE-C113-7344-95CF-D93228554F75}" type="slidenum">
              <a:rPr lang="en-US"/>
              <a:pPr>
                <a:defRPr/>
              </a:pPr>
              <a:t>‹#›</a:t>
            </a:fld>
            <a:endParaRPr lang="en-US"/>
          </a:p>
        </p:txBody>
      </p:sp>
    </p:spTree>
    <p:extLst>
      <p:ext uri="{BB962C8B-B14F-4D97-AF65-F5344CB8AC3E}">
        <p14:creationId xmlns:p14="http://schemas.microsoft.com/office/powerpoint/2010/main" val="4021402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B0DF3586-D33F-0144-8438-3D0F9A9DBE7D}" type="slidenum">
              <a:rPr lang="en-US"/>
              <a:pPr>
                <a:defRPr/>
              </a:pPr>
              <a:t>‹#›</a:t>
            </a:fld>
            <a:endParaRPr lang="en-US"/>
          </a:p>
        </p:txBody>
      </p:sp>
    </p:spTree>
    <p:extLst>
      <p:ext uri="{BB962C8B-B14F-4D97-AF65-F5344CB8AC3E}">
        <p14:creationId xmlns:p14="http://schemas.microsoft.com/office/powerpoint/2010/main" val="4590223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54D680C-7792-8D46-964C-F77616A33E14}" type="slidenum">
              <a:rPr lang="en-US"/>
              <a:pPr>
                <a:defRPr/>
              </a:pPr>
              <a:t>‹#›</a:t>
            </a:fld>
            <a:endParaRPr lang="en-US"/>
          </a:p>
        </p:txBody>
      </p:sp>
    </p:spTree>
    <p:extLst>
      <p:ext uri="{BB962C8B-B14F-4D97-AF65-F5344CB8AC3E}">
        <p14:creationId xmlns:p14="http://schemas.microsoft.com/office/powerpoint/2010/main" val="124788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theme" Target="../theme/theme14.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image" Target="../media/image1.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image" Target="../media/image2.jpeg"/><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0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1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21.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Arial" charset="0"/>
              </a:defRPr>
            </a:lvl1pPr>
          </a:lstStyle>
          <a:p>
            <a:pPr>
              <a:defRPr/>
            </a:pPr>
            <a:fld id="{F8D51334-D305-B347-8C0F-14B153EDDA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7" r:id="rId1"/>
    <p:sldLayoutId id="2147485288" r:id="rId2"/>
    <p:sldLayoutId id="2147485289" r:id="rId3"/>
    <p:sldLayoutId id="2147485290" r:id="rId4"/>
    <p:sldLayoutId id="2147485291" r:id="rId5"/>
    <p:sldLayoutId id="2147485292" r:id="rId6"/>
    <p:sldLayoutId id="2147485293" r:id="rId7"/>
    <p:sldLayoutId id="2147485294" r:id="rId8"/>
    <p:sldLayoutId id="2147485295" r:id="rId9"/>
    <p:sldLayoutId id="2147485296" r:id="rId10"/>
    <p:sldLayoutId id="214748529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defRPr>
            </a:lvl1pPr>
          </a:lstStyle>
          <a:p>
            <a:pPr>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D11DF63-E355-304E-943C-B4DD47EAB49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7" r:id="rId1"/>
    <p:sldLayoutId id="2147485378" r:id="rId2"/>
    <p:sldLayoutId id="2147485379" r:id="rId3"/>
    <p:sldLayoutId id="2147485380" r:id="rId4"/>
    <p:sldLayoutId id="2147485381" r:id="rId5"/>
    <p:sldLayoutId id="2147485382" r:id="rId6"/>
    <p:sldLayoutId id="2147485383" r:id="rId7"/>
    <p:sldLayoutId id="2147485384" r:id="rId8"/>
    <p:sldLayoutId id="2147485385" r:id="rId9"/>
    <p:sldLayoutId id="2147485386" r:id="rId10"/>
    <p:sldLayoutId id="21474853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6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a:cs typeface="Arial"/>
              </a:defRPr>
            </a:lvl1pPr>
          </a:lstStyle>
          <a:p>
            <a:pPr>
              <a:defRPr/>
            </a:pPr>
            <a:endParaRPr lang="en-US"/>
          </a:p>
        </p:txBody>
      </p:sp>
      <p:sp>
        <p:nvSpPr>
          <p:cNvPr id="216064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cs typeface="Arial"/>
              </a:defRPr>
            </a:lvl1pPr>
          </a:lstStyle>
          <a:p>
            <a:pPr>
              <a:defRPr/>
            </a:pPr>
            <a:endParaRPr lang="en-US"/>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a:cs typeface="Arial"/>
              </a:defRPr>
            </a:lvl1pPr>
          </a:lstStyle>
          <a:p>
            <a:pPr>
              <a:defRPr/>
            </a:pPr>
            <a:fld id="{9D7B81EC-1D0E-5649-8B19-B395879CD4D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88" r:id="rId1"/>
    <p:sldLayoutId id="2147485389" r:id="rId2"/>
    <p:sldLayoutId id="2147485390" r:id="rId3"/>
    <p:sldLayoutId id="2147485391" r:id="rId4"/>
    <p:sldLayoutId id="2147485392" r:id="rId5"/>
    <p:sldLayoutId id="2147485393" r:id="rId6"/>
    <p:sldLayoutId id="2147485394" r:id="rId7"/>
    <p:sldLayoutId id="2147485395" r:id="rId8"/>
    <p:sldLayoutId id="2147485396" r:id="rId9"/>
    <p:sldLayoutId id="2147485397" r:id="rId10"/>
    <p:sldLayoutId id="214748539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913FC7FB-02E1-9241-AE28-94ED0F912AF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9" r:id="rId1"/>
    <p:sldLayoutId id="2147485400" r:id="rId2"/>
    <p:sldLayoutId id="2147485401" r:id="rId3"/>
    <p:sldLayoutId id="2147485402" r:id="rId4"/>
    <p:sldLayoutId id="2147485403" r:id="rId5"/>
    <p:sldLayoutId id="2147485404" r:id="rId6"/>
    <p:sldLayoutId id="2147485405" r:id="rId7"/>
    <p:sldLayoutId id="2147485406" r:id="rId8"/>
    <p:sldLayoutId id="2147485407" r:id="rId9"/>
    <p:sldLayoutId id="2147485408" r:id="rId10"/>
    <p:sldLayoutId id="214748540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9266" name="Group 2"/>
          <p:cNvGrpSpPr>
            <a:grpSpLocks/>
          </p:cNvGrpSpPr>
          <p:nvPr/>
        </p:nvGrpSpPr>
        <p:grpSpPr bwMode="auto">
          <a:xfrm>
            <a:off x="152400" y="1981200"/>
            <a:ext cx="1676400" cy="4876800"/>
            <a:chOff x="96" y="1248"/>
            <a:chExt cx="1056" cy="3072"/>
          </a:xfrm>
        </p:grpSpPr>
        <p:sp>
          <p:nvSpPr>
            <p:cNvPr id="13930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30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0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1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2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3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34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13926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6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139270" name="Group 54"/>
          <p:cNvGrpSpPr>
            <a:grpSpLocks/>
          </p:cNvGrpSpPr>
          <p:nvPr/>
        </p:nvGrpSpPr>
        <p:grpSpPr bwMode="auto">
          <a:xfrm>
            <a:off x="150813" y="230188"/>
            <a:ext cx="1600200" cy="1598612"/>
            <a:chOff x="95" y="145"/>
            <a:chExt cx="1008" cy="1007"/>
          </a:xfrm>
        </p:grpSpPr>
        <p:sp>
          <p:nvSpPr>
            <p:cNvPr id="13928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8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13929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13927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3927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50721CAD-86BA-B94A-8D9D-468E36BC89EC}" type="slidenum">
              <a:rPr lang="en-US"/>
              <a:pPr>
                <a:defRPr/>
              </a:pPr>
              <a:t>‹#›</a:t>
            </a:fld>
            <a:endParaRPr lang="en-US"/>
          </a:p>
        </p:txBody>
      </p:sp>
      <p:sp>
        <p:nvSpPr>
          <p:cNvPr id="13928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13928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28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15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039CEA05-6A35-2141-9007-8BA7FB49EE2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 id="2147485432"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8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CDC374FF-E03B-144F-80A8-DA25473A9CF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33" r:id="rId1"/>
    <p:sldLayoutId id="2147485434" r:id="rId2"/>
    <p:sldLayoutId id="2147485435" r:id="rId3"/>
    <p:sldLayoutId id="2147485436" r:id="rId4"/>
    <p:sldLayoutId id="2147485437" r:id="rId5"/>
    <p:sldLayoutId id="2147485438" r:id="rId6"/>
    <p:sldLayoutId id="2147485439" r:id="rId7"/>
    <p:sldLayoutId id="2147485440" r:id="rId8"/>
    <p:sldLayoutId id="2147485441" r:id="rId9"/>
    <p:sldLayoutId id="2147485442" r:id="rId10"/>
    <p:sldLayoutId id="21474854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5445" r:id="rId1"/>
    <p:sldLayoutId id="2147485446" r:id="rId2"/>
    <p:sldLayoutId id="2147485447" r:id="rId3"/>
    <p:sldLayoutId id="2147485448" r:id="rId4"/>
    <p:sldLayoutId id="2147485449" r:id="rId5"/>
    <p:sldLayoutId id="2147485450" r:id="rId6"/>
    <p:sldLayoutId id="2147485451" r:id="rId7"/>
    <p:sldLayoutId id="2147485452" r:id="rId8"/>
    <p:sldLayoutId id="2147485453" r:id="rId9"/>
    <p:sldLayoutId id="2147485454" r:id="rId10"/>
    <p:sldLayoutId id="21474854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62A0A162-A41D-5346-AFB9-139E34026A62}" type="slidenum">
              <a:rPr lang="en-US"/>
              <a:pPr>
                <a:defRPr/>
              </a:pPr>
              <a:t>‹#›</a:t>
            </a:fld>
            <a:endParaRPr lang="en-US"/>
          </a:p>
        </p:txBody>
      </p:sp>
    </p:spTree>
    <p:extLst>
      <p:ext uri="{BB962C8B-B14F-4D97-AF65-F5344CB8AC3E}">
        <p14:creationId xmlns:p14="http://schemas.microsoft.com/office/powerpoint/2010/main" val="2780974751"/>
      </p:ext>
    </p:extLst>
  </p:cSld>
  <p:clrMap bg1="dk2" tx1="lt1" bg2="dk1" tx2="lt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extLst>
      <p:ext uri="{BB962C8B-B14F-4D97-AF65-F5344CB8AC3E}">
        <p14:creationId xmlns:p14="http://schemas.microsoft.com/office/powerpoint/2010/main" val="1178454483"/>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rot="10800000" vert="eaVert" wrap="none" anchor="ctr"/>
          <a:lstStyle/>
          <a:p>
            <a:pPr algn="ctr" eaLnBrk="1" hangingPunct="1"/>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57"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8"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07559"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smtClean="0"/>
            </a:lvl1pPr>
          </a:lstStyle>
          <a:p>
            <a:pPr>
              <a:defRPr/>
            </a:pPr>
            <a:fld id="{2A7E7A61-3FF9-924C-A2F3-590699976D91}"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Tree>
    <p:extLst>
      <p:ext uri="{BB962C8B-B14F-4D97-AF65-F5344CB8AC3E}">
        <p14:creationId xmlns:p14="http://schemas.microsoft.com/office/powerpoint/2010/main" val="3537561179"/>
      </p:ext>
    </p:extLst>
  </p:cSld>
  <p:clrMap bg1="dk2" tx1="lt1" bg2="dk1" tx2="lt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defRPr>
      </a:lvl6pPr>
      <a:lvl7pPr marL="914400" algn="r" rtl="0" fontAlgn="base">
        <a:lnSpc>
          <a:spcPct val="90000"/>
        </a:lnSpc>
        <a:spcBef>
          <a:spcPct val="0"/>
        </a:spcBef>
        <a:spcAft>
          <a:spcPct val="0"/>
        </a:spcAft>
        <a:defRPr sz="5400">
          <a:solidFill>
            <a:schemeClr val="bg2"/>
          </a:solidFill>
          <a:latin typeface="Arial" charset="0"/>
        </a:defRPr>
      </a:lvl7pPr>
      <a:lvl8pPr marL="1371600" algn="r" rtl="0" fontAlgn="base">
        <a:lnSpc>
          <a:spcPct val="90000"/>
        </a:lnSpc>
        <a:spcBef>
          <a:spcPct val="0"/>
        </a:spcBef>
        <a:spcAft>
          <a:spcPct val="0"/>
        </a:spcAft>
        <a:defRPr sz="5400">
          <a:solidFill>
            <a:schemeClr val="bg2"/>
          </a:solidFill>
          <a:latin typeface="Arial" charset="0"/>
        </a:defRPr>
      </a:lvl8pPr>
      <a:lvl9pPr marL="1828800" algn="r" rtl="0" fontAlgn="base">
        <a:lnSpc>
          <a:spcPct val="90000"/>
        </a:lnSpc>
        <a:spcBef>
          <a:spcPct val="0"/>
        </a:spcBef>
        <a:spcAft>
          <a:spcPct val="0"/>
        </a:spcAft>
        <a:defRPr sz="5400">
          <a:solidFill>
            <a:schemeClr val="bg2"/>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charset="-128"/>
        </a:defRPr>
      </a:lvl5pPr>
      <a:lvl6pPr marL="22288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6pPr>
      <a:lvl7pPr marL="26860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7pPr>
      <a:lvl8pPr marL="31432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8pPr>
      <a:lvl9pPr marL="3600450" indent="-228600" algn="l" rtl="0" fontAlgn="base">
        <a:spcBef>
          <a:spcPct val="20000"/>
        </a:spcBef>
        <a:spcAft>
          <a:spcPct val="0"/>
        </a:spcAft>
        <a:buClr>
          <a:schemeClr val="tx2"/>
        </a:buClr>
        <a:buSzPct val="65000"/>
        <a:buFont typeface="Wingdings" charset="2"/>
        <a:buChar char="u"/>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78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078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078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cs typeface="ＭＳ Ｐゴシック" charset="0"/>
              </a:defRPr>
            </a:lvl1pPr>
          </a:lstStyle>
          <a:p>
            <a:pPr>
              <a:defRPr/>
            </a:pPr>
            <a:fld id="{B1273442-B86D-7346-98F7-3BCFCCB3CDF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98" r:id="rId1"/>
    <p:sldLayoutId id="2147485299" r:id="rId2"/>
    <p:sldLayoutId id="2147485300" r:id="rId3"/>
    <p:sldLayoutId id="2147485301" r:id="rId4"/>
    <p:sldLayoutId id="2147485302" r:id="rId5"/>
    <p:sldLayoutId id="2147485303" r:id="rId6"/>
    <p:sldLayoutId id="2147485304" r:id="rId7"/>
    <p:sldLayoutId id="2147485305" r:id="rId8"/>
    <p:sldLayoutId id="2147485306" r:id="rId9"/>
    <p:sldLayoutId id="2147485307" r:id="rId10"/>
    <p:sldLayoutId id="21474853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sz="4400">
          <a:solidFill>
            <a:schemeClr val="tx2"/>
          </a:solidFill>
          <a:latin typeface="Arial" charset="0"/>
          <a:ea typeface="ＭＳ Ｐゴシック" pitchFamily="-128" charset="-128"/>
          <a:cs typeface="ＭＳ Ｐゴシック" pitchFamily="-128" charset="-128"/>
        </a:defRPr>
      </a:lvl5pPr>
      <a:lvl6pPr marL="4572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6pPr>
      <a:lvl7pPr marL="9144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7pPr>
      <a:lvl8pPr marL="13716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8pPr>
      <a:lvl9pPr marL="1828800" algn="ctr" rtl="0" fontAlgn="base">
        <a:spcBef>
          <a:spcPct val="0"/>
        </a:spcBef>
        <a:spcAft>
          <a:spcPct val="0"/>
        </a:spcAft>
        <a:defRPr sz="4400">
          <a:solidFill>
            <a:schemeClr val="tx2"/>
          </a:solidFill>
          <a:latin typeface="Arial" charset="0"/>
          <a:ea typeface="ＭＳ Ｐゴシック" pitchFamily="-128" charset="-128"/>
          <a:cs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3317" name="Text Placeholder 7"/>
          <p:cNvSpPr>
            <a:spLocks noGrp="1"/>
          </p:cNvSpPr>
          <p:nvPr>
            <p:ph type="body" idx="1"/>
          </p:nvPr>
        </p:nvSpPr>
        <p:spPr bwMode="auto">
          <a:xfrm>
            <a:off x="304800" y="1554163"/>
            <a:ext cx="8686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10"/>
          <p:cNvSpPr>
            <a:spLocks noGrp="1"/>
          </p:cNvSpPr>
          <p:nvPr>
            <p:ph type="dt" sz="half" idx="2"/>
          </p:nvPr>
        </p:nvSpPr>
        <p:spPr>
          <a:xfrm>
            <a:off x="6477000" y="76200"/>
            <a:ext cx="2514600" cy="288925"/>
          </a:xfrm>
          <a:prstGeom prst="rect">
            <a:avLst/>
          </a:prstGeom>
        </p:spPr>
        <p:txBody>
          <a:bodyPr vert="horz" wrap="square" lIns="91440" tIns="45720" rIns="91440" bIns="45720" numCol="1" anchor="t" anchorCtr="0" compatLnSpc="1">
            <a:prstTxWarp prst="textNoShape">
              <a:avLst/>
            </a:prstTxWarp>
          </a:bodyPr>
          <a:lstStyle>
            <a:lvl1pPr>
              <a:defRPr sz="1200">
                <a:solidFill>
                  <a:srgbClr val="D38E27"/>
                </a:solidFill>
                <a:latin typeface="Franklin Gothic Book" pitchFamily="34" charset="0"/>
              </a:defRPr>
            </a:lvl1pPr>
          </a:lstStyle>
          <a:p>
            <a:pPr fontAlgn="base">
              <a:spcBef>
                <a:spcPct val="0"/>
              </a:spcBef>
              <a:spcAft>
                <a:spcPct val="0"/>
              </a:spcAft>
            </a:pPr>
            <a:fld id="{A3B68283-FE73-4E28-9FAA-D1C381263AD7}" type="datetime1">
              <a:rPr lang="en-US">
                <a:ea typeface="ＭＳ Ｐゴシック" pitchFamily="34" charset="-128"/>
              </a:rPr>
              <a:pPr fontAlgn="base">
                <a:spcBef>
                  <a:spcPct val="0"/>
                </a:spcBef>
                <a:spcAft>
                  <a:spcPct val="0"/>
                </a:spcAft>
              </a:pPr>
              <a:t>12/25/23</a:t>
            </a:fld>
            <a:endParaRPr lang="en-US">
              <a:ea typeface="ＭＳ Ｐゴシック" pitchFamily="34" charset="-128"/>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endParaRPr lang="en-US">
              <a:ea typeface="ＭＳ Ｐゴシック" pitchFamily="34" charset="-128"/>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wrap="square" lIns="91440" tIns="45720" rIns="91440" bIns="45720" numCol="1" anchor="t" anchorCtr="0" compatLnSpc="1">
            <a:prstTxWarp prst="textNoShape">
              <a:avLst/>
            </a:prstTxWarp>
          </a:bodyPr>
          <a:lstStyle>
            <a:lvl1pPr algn="r">
              <a:defRPr sz="1200">
                <a:solidFill>
                  <a:srgbClr val="D38E27"/>
                </a:solidFill>
                <a:latin typeface="Franklin Gothic Book" pitchFamily="34" charset="0"/>
              </a:defRPr>
            </a:lvl1pPr>
          </a:lstStyle>
          <a:p>
            <a:pPr fontAlgn="base">
              <a:spcBef>
                <a:spcPct val="0"/>
              </a:spcBef>
              <a:spcAft>
                <a:spcPct val="0"/>
              </a:spcAft>
            </a:pPr>
            <a:fld id="{5B3D2109-D7DF-4652-8EFE-C36244FC00B9}" type="slidenum">
              <a:rPr lang="en-US">
                <a:ea typeface="ＭＳ Ｐゴシック" pitchFamily="34" charset="-128"/>
              </a:rPr>
              <a:pPr fontAlgn="base">
                <a:spcBef>
                  <a:spcPct val="0"/>
                </a:spcBef>
                <a:spcAft>
                  <a:spcPct val="0"/>
                </a:spcAft>
              </a:pPr>
              <a:t>‹#›</a:t>
            </a:fld>
            <a:endParaRPr lang="en-US">
              <a:ea typeface="ＭＳ Ｐゴシック" pitchFamily="34" charset="-128"/>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lang="en-US"/>
              <a:t>Click to edit Master title style</a:t>
            </a:r>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a:lstStyle/>
          <a:p>
            <a:pPr>
              <a:defRPr/>
            </a:pPr>
            <a:endParaRPr lang="en-US">
              <a:solidFill>
                <a:prstClr val="black"/>
              </a:solidFill>
              <a:latin typeface="Franklin Gothic Book"/>
              <a:ea typeface="ＭＳ Ｐゴシック" pitchFamily="-107" charset="-128"/>
              <a:cs typeface="ＭＳ Ｐゴシック" pitchFamily="-107" charset="-128"/>
            </a:endParaRPr>
          </a:p>
        </p:txBody>
      </p:sp>
    </p:spTree>
    <p:extLst>
      <p:ext uri="{BB962C8B-B14F-4D97-AF65-F5344CB8AC3E}">
        <p14:creationId xmlns:p14="http://schemas.microsoft.com/office/powerpoint/2010/main" val="1935670793"/>
      </p:ext>
    </p:extLst>
  </p:cSld>
  <p:clrMap bg1="lt1" tx1="dk1" bg2="lt2" tx2="dk2" accent1="accent1" accent2="accent2" accent3="accent3" accent4="accent4" accent5="accent5" accent6="accent6" hlink="hlink" folHlink="folHlink"/>
  <p:sldLayoutIdLst>
    <p:sldLayoutId id="2147485493" r:id="rId1"/>
  </p:sldLayoutIdLst>
  <p:txStyles>
    <p:title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Franklin Gothic Medium"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6pPr>
      <a:lvl7pPr marL="9144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7pPr>
      <a:lvl8pPr marL="13716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8pPr>
      <a:lvl9pPr marL="1828800" algn="l" rtl="0" fontAlgn="base">
        <a:spcBef>
          <a:spcPct val="0"/>
        </a:spcBef>
        <a:spcAft>
          <a:spcPct val="0"/>
        </a:spcAft>
        <a:defRPr sz="3600">
          <a:solidFill>
            <a:schemeClr val="tx2"/>
          </a:solidFill>
          <a:latin typeface="Franklin Gothic Medium"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2" pitchFamily="18" charset="2"/>
        <a:buChar char=""/>
        <a:defRPr sz="2800" kern="1200">
          <a:solidFill>
            <a:schemeClr val="tx2"/>
          </a:solidFill>
          <a:latin typeface="+mn-lt"/>
          <a:ea typeface="ＭＳ Ｐゴシック" charset="-128"/>
          <a:cs typeface="+mn-cs"/>
        </a:defRPr>
      </a:lvl2pPr>
      <a:lvl3pPr marL="1143000" indent="-228600" algn="l" rtl="0" eaLnBrk="0" fontAlgn="base" hangingPunct="0">
        <a:spcBef>
          <a:spcPct val="20000"/>
        </a:spcBef>
        <a:spcAft>
          <a:spcPct val="0"/>
        </a:spcAft>
        <a:buClr>
          <a:schemeClr val="accent1"/>
        </a:buClr>
        <a:buSzPct val="70000"/>
        <a:buFont typeface="Wingdings 2" pitchFamily="18" charset="2"/>
        <a:buChar char=""/>
        <a:defRPr sz="2400" kern="1200">
          <a:solidFill>
            <a:schemeClr val="tx2"/>
          </a:solidFill>
          <a:latin typeface="+mn-lt"/>
          <a:ea typeface="ＭＳ Ｐゴシック" charset="-128"/>
          <a:cs typeface="+mn-cs"/>
        </a:defRPr>
      </a:lvl3pPr>
      <a:lvl4pPr marL="1600200" indent="-228600" algn="l" rtl="0" eaLnBrk="0" fontAlgn="base" hangingPunct="0">
        <a:spcBef>
          <a:spcPct val="20000"/>
        </a:spcBef>
        <a:spcAft>
          <a:spcPct val="0"/>
        </a:spcAft>
        <a:buClr>
          <a:schemeClr val="accent1"/>
        </a:buClr>
        <a:buSzPct val="70000"/>
        <a:buFont typeface="Wingdings 2" pitchFamily="18" charset="2"/>
        <a:buChar char=""/>
        <a:defRPr sz="2000" kern="1200">
          <a:solidFill>
            <a:schemeClr val="tx2"/>
          </a:solidFill>
          <a:latin typeface="+mn-lt"/>
          <a:ea typeface="ＭＳ Ｐゴシック" charset="-128"/>
          <a:cs typeface="+mn-cs"/>
        </a:defRPr>
      </a:lvl4pPr>
      <a:lvl5pPr marL="2057400" indent="-228600"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ＭＳ Ｐゴシック" charset="-128"/>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9190F-1DDF-BB4A-8149-160679DE78A3}" type="datetimeFigureOut">
              <a:rPr lang="en-US" smtClean="0">
                <a:solidFill>
                  <a:prstClr val="black">
                    <a:tint val="75000"/>
                  </a:prstClr>
                </a:solidFill>
                <a:latin typeface="Arial"/>
              </a:rPr>
              <a:pPr/>
              <a:t>12/25/23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1E6AF5-127D-7646-B7B1-9D3D83604E8E}"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20405020"/>
      </p:ext>
    </p:extLst>
  </p:cSld>
  <p:clrMap bg1="lt1" tx1="dk1" bg2="lt2" tx2="dk2" accent1="accent1" accent2="accent2" accent3="accent3" accent4="accent4" accent5="accent5" accent6="accent6" hlink="hlink" folHlink="folHlink"/>
  <p:sldLayoutIdLst>
    <p:sldLayoutId id="2147485495" r:id="rId1"/>
    <p:sldLayoutId id="2147485496" r:id="rId2"/>
    <p:sldLayoutId id="2147485497" r:id="rId3"/>
    <p:sldLayoutId id="2147485498" r:id="rId4"/>
    <p:sldLayoutId id="2147485499" r:id="rId5"/>
    <p:sldLayoutId id="2147485500" r:id="rId6"/>
    <p:sldLayoutId id="2147485501" r:id="rId7"/>
    <p:sldLayoutId id="2147485502" r:id="rId8"/>
    <p:sldLayoutId id="2147485503" r:id="rId9"/>
    <p:sldLayoutId id="2147485504" r:id="rId10"/>
    <p:sldLayoutId id="2147485505" r:id="rId11"/>
  </p:sldLayoutIdLst>
  <p:txStyles>
    <p:titleStyle>
      <a:lvl1pPr algn="ctr" defTabSz="457200" rtl="0" eaLnBrk="1" latinLnBrk="0" hangingPunct="1">
        <a:spcBef>
          <a:spcPct val="0"/>
        </a:spcBef>
        <a:buNone/>
        <a:defRPr sz="3600" b="1" i="0"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a:lvl2pPr marL="4572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2pPr>
      <a:lvl3pPr marL="9144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3pPr>
      <a:lvl4pPr marL="13716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4pPr>
      <a:lvl5pPr marL="1828800" indent="0" algn="l" defTabSz="457200" rtl="0" eaLnBrk="1" latinLnBrk="0" hangingPunct="1">
        <a:spcBef>
          <a:spcPct val="0"/>
        </a:spcBef>
        <a:buFont typeface="Arial"/>
        <a:buNone/>
        <a:defRPr lang="en-US" sz="3600" b="1" i="0" kern="1200" dirty="0" smtClean="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25636"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37"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8"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9"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0"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1"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2"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3"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4"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5"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6"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7"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8"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49"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0"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1"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2"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3"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4"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5"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6"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7"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8"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59"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0"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1"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2"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3"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4"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5"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6"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7"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8"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69"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0"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1"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2"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3"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4"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5"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6"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7"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8"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79"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80"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81"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latin typeface="Times New Roman" charset="0"/>
              <a:cs typeface="Arial" charset="0"/>
            </a:endParaRPr>
          </a:p>
        </p:txBody>
      </p:sp>
      <p:sp>
        <p:nvSpPr>
          <p:cNvPr id="25604"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05"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grpSp>
        <p:nvGrpSpPr>
          <p:cNvPr id="25606" name="Group 54"/>
          <p:cNvGrpSpPr>
            <a:grpSpLocks/>
          </p:cNvGrpSpPr>
          <p:nvPr/>
        </p:nvGrpSpPr>
        <p:grpSpPr bwMode="auto">
          <a:xfrm>
            <a:off x="150813" y="230188"/>
            <a:ext cx="1600200" cy="1598612"/>
            <a:chOff x="95" y="145"/>
            <a:chExt cx="1008" cy="1007"/>
          </a:xfrm>
        </p:grpSpPr>
        <p:sp>
          <p:nvSpPr>
            <p:cNvPr id="25619"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0"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1"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2"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3"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4"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5"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6"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7"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8"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29"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0"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1"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2"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3"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4"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25635"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grpSp>
      <p:sp>
        <p:nvSpPr>
          <p:cNvPr id="25607"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08"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09"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0"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1"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25612"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mj-lt"/>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mj-lt"/>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Times New Roman" charset="0"/>
                <a:cs typeface="Arial" charset="0"/>
              </a:defRPr>
            </a:lvl1pPr>
          </a:lstStyle>
          <a:p>
            <a:pPr>
              <a:defRPr/>
            </a:pPr>
            <a:fld id="{660B64B2-52A2-4C4D-8150-B709BC9C7607}" type="slidenum">
              <a:rPr lang="en-US"/>
              <a:pPr>
                <a:defRPr/>
              </a:pPr>
              <a:t>‹#›</a:t>
            </a:fld>
            <a:endParaRPr lang="en-US"/>
          </a:p>
        </p:txBody>
      </p:sp>
      <p:sp>
        <p:nvSpPr>
          <p:cNvPr id="25616"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latin typeface="Times New Roman" charset="0"/>
              <a:cs typeface="Arial" charset="0"/>
            </a:endParaRPr>
          </a:p>
        </p:txBody>
      </p:sp>
      <p:sp>
        <p:nvSpPr>
          <p:cNvPr id="25617"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18"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19" r:id="rId1"/>
    <p:sldLayoutId id="2147485309" r:id="rId2"/>
    <p:sldLayoutId id="2147485310" r:id="rId3"/>
    <p:sldLayoutId id="2147485311" r:id="rId4"/>
    <p:sldLayoutId id="2147485312" r:id="rId5"/>
    <p:sldLayoutId id="2147485313" r:id="rId6"/>
    <p:sldLayoutId id="2147485314" r:id="rId7"/>
    <p:sldLayoutId id="2147485315" r:id="rId8"/>
    <p:sldLayoutId id="2147485316" r:id="rId9"/>
    <p:sldLayoutId id="2147485317" r:id="rId10"/>
    <p:sldLayoutId id="2147485318"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3219396C-3191-794D-A7C1-69EFF0CD39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0" r:id="rId1"/>
    <p:sldLayoutId id="2147485321" r:id="rId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3107D447-31E2-274A-BB65-CDE4DE931F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22" r:id="rId1"/>
    <p:sldLayoutId id="2147485323" r:id="rId2"/>
    <p:sldLayoutId id="2147485324" r:id="rId3"/>
    <p:sldLayoutId id="2147485325" r:id="rId4"/>
    <p:sldLayoutId id="2147485326" r:id="rId5"/>
    <p:sldLayoutId id="2147485327" r:id="rId6"/>
    <p:sldLayoutId id="2147485328" r:id="rId7"/>
    <p:sldLayoutId id="2147485329" r:id="rId8"/>
    <p:sldLayoutId id="2147485330" r:id="rId9"/>
    <p:sldLayoutId id="2147485331" r:id="rId10"/>
    <p:sldLayoutId id="21474853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defRPr>
            </a:lvl1pPr>
          </a:lstStyle>
          <a:p>
            <a:pPr>
              <a:defRPr/>
            </a:pPr>
            <a:fld id="{D07C3CD7-0E98-B644-BEE5-6A7F6DEA5A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33" r:id="rId1"/>
    <p:sldLayoutId id="2147485334" r:id="rId2"/>
    <p:sldLayoutId id="2147485335" r:id="rId3"/>
    <p:sldLayoutId id="2147485336" r:id="rId4"/>
    <p:sldLayoutId id="2147485337" r:id="rId5"/>
    <p:sldLayoutId id="2147485338" r:id="rId6"/>
    <p:sldLayoutId id="2147485339" r:id="rId7"/>
    <p:sldLayoutId id="2147485340" r:id="rId8"/>
    <p:sldLayoutId id="2147485341" r:id="rId9"/>
    <p:sldLayoutId id="2147485342" r:id="rId10"/>
    <p:sldLayoutId id="21474853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76200" y="274638"/>
            <a:ext cx="8991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76200" y="1600200"/>
            <a:ext cx="8991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cs typeface="+mn-cs"/>
              </a:defRPr>
            </a:lvl1pPr>
          </a:lstStyle>
          <a:p>
            <a:pPr>
              <a:defRPr/>
            </a:pPr>
            <a:fld id="{B26174FA-9500-434B-BDA5-3A34EE55AB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4" r:id="rId1"/>
    <p:sldLayoutId id="2147485345" r:id="rId2"/>
    <p:sldLayoutId id="2147485346" r:id="rId3"/>
    <p:sldLayoutId id="2147485347" r:id="rId4"/>
    <p:sldLayoutId id="2147485348" r:id="rId5"/>
    <p:sldLayoutId id="2147485349" r:id="rId6"/>
    <p:sldLayoutId id="2147485350" r:id="rId7"/>
    <p:sldLayoutId id="2147485351" r:id="rId8"/>
    <p:sldLayoutId id="2147485352" r:id="rId9"/>
    <p:sldLayoutId id="2147485353" r:id="rId10"/>
    <p:sldLayoutId id="2147485354" r:id="rId11"/>
  </p:sldLayoutIdLst>
  <p:txStyles>
    <p:titleStyle>
      <a:lvl1pPr algn="ctr" rtl="0" eaLnBrk="0" fontAlgn="base" hangingPunct="0">
        <a:spcBef>
          <a:spcPct val="0"/>
        </a:spcBef>
        <a:spcAft>
          <a:spcPct val="0"/>
        </a:spcAft>
        <a:defRPr sz="4400">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bg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bg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152400" y="1981200"/>
            <a:ext cx="1676400" cy="4876800"/>
            <a:chOff x="96" y="1248"/>
            <a:chExt cx="1056" cy="3072"/>
          </a:xfrm>
        </p:grpSpPr>
        <p:sp>
          <p:nvSpPr>
            <p:cNvPr id="77860"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61"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2"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3"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4"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5"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6"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7"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8"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69"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0"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1"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2"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3"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4"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5"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6"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7"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8"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79"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0"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1"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2"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3"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4"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5"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6"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7"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8"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89"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0"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1"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2"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3"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4"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5"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6"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7"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8"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99"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0"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1"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2"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3"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4"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905"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25603" name="Rectangle 49"/>
          <p:cNvSpPr>
            <a:spLocks noChangeArrowheads="1"/>
          </p:cNvSpPr>
          <p:nvPr/>
        </p:nvSpPr>
        <p:spPr bwMode="auto">
          <a:xfrm>
            <a:off x="1905000" y="1982788"/>
            <a:ext cx="7010400" cy="4875212"/>
          </a:xfrm>
          <a:prstGeom prst="rect">
            <a:avLst/>
          </a:prstGeom>
          <a:solidFill>
            <a:schemeClr val="accent1">
              <a:lumMod val="40000"/>
              <a:lumOff val="60000"/>
            </a:schemeClr>
          </a:solidFill>
          <a:ln>
            <a:noFill/>
          </a:ln>
        </p:spPr>
        <p:txBody>
          <a:bodyPr/>
          <a:lstStyle/>
          <a:p>
            <a:pPr>
              <a:defRPr/>
            </a:pPr>
            <a:endParaRPr kumimoji="1" lang="en-US" sz="2400">
              <a:solidFill>
                <a:srgbClr val="FFCC99"/>
              </a:solidFill>
              <a:latin typeface="Times New Roman" charset="0"/>
              <a:cs typeface="Arial" charset="0"/>
            </a:endParaRPr>
          </a:p>
        </p:txBody>
      </p:sp>
      <p:sp>
        <p:nvSpPr>
          <p:cNvPr id="77828"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29" name="Rectangle 53"/>
          <p:cNvSpPr>
            <a:spLocks noChangeArrowheads="1"/>
          </p:cNvSpPr>
          <p:nvPr/>
        </p:nvSpPr>
        <p:spPr bwMode="auto">
          <a:xfrm>
            <a:off x="457200" y="457200"/>
            <a:ext cx="1066800" cy="1219200"/>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grpSp>
        <p:nvGrpSpPr>
          <p:cNvPr id="77830" name="Group 54"/>
          <p:cNvGrpSpPr>
            <a:grpSpLocks/>
          </p:cNvGrpSpPr>
          <p:nvPr/>
        </p:nvGrpSpPr>
        <p:grpSpPr bwMode="auto">
          <a:xfrm>
            <a:off x="150813" y="230188"/>
            <a:ext cx="1600200" cy="1598612"/>
            <a:chOff x="95" y="145"/>
            <a:chExt cx="1008" cy="1007"/>
          </a:xfrm>
        </p:grpSpPr>
        <p:sp>
          <p:nvSpPr>
            <p:cNvPr id="77843"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4"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5"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6"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7"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8"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49"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0"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1"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2"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3"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4"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5"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6"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7"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8"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sp>
          <p:nvSpPr>
            <p:cNvPr id="77859"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CC99"/>
                </a:solidFill>
                <a:cs typeface="Arial" charset="0"/>
              </a:endParaRPr>
            </a:p>
          </p:txBody>
        </p:sp>
      </p:grpSp>
      <p:sp>
        <p:nvSpPr>
          <p:cNvPr id="7783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7783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CC99"/>
              </a:solidFill>
              <a:cs typeface="Arial" charset="0"/>
            </a:endParaRPr>
          </a:p>
        </p:txBody>
      </p:sp>
      <p:sp>
        <p:nvSpPr>
          <p:cNvPr id="180302"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eaLnBrk="1" hangingPunct="1">
              <a:defRPr sz="1400">
                <a:solidFill>
                  <a:srgbClr val="FFCC99"/>
                </a:solidFill>
                <a:latin typeface="Times New Roman"/>
                <a:ea typeface="Arial" charset="0"/>
                <a:cs typeface="Arial" charset="0"/>
              </a:defRPr>
            </a:lvl1pPr>
          </a:lstStyle>
          <a:p>
            <a:pPr>
              <a:defRPr/>
            </a:pPr>
            <a:endParaRPr lang="en-US"/>
          </a:p>
        </p:txBody>
      </p:sp>
      <p:sp>
        <p:nvSpPr>
          <p:cNvPr id="180303"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solidFill>
                  <a:srgbClr val="FFCC99"/>
                </a:solidFill>
                <a:latin typeface="Times New Roman"/>
                <a:ea typeface="Arial" charset="0"/>
                <a:cs typeface="Arial" charset="0"/>
              </a:defRPr>
            </a:lvl1pPr>
          </a:lstStyle>
          <a:p>
            <a:pPr>
              <a:defRPr/>
            </a:pPr>
            <a:endParaRPr lang="en-US"/>
          </a:p>
        </p:txBody>
      </p:sp>
      <p:sp>
        <p:nvSpPr>
          <p:cNvPr id="180304"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solidFill>
                  <a:srgbClr val="FFCC99"/>
                </a:solidFill>
                <a:latin typeface="Times New Roman" charset="0"/>
                <a:cs typeface="Arial" charset="0"/>
              </a:defRPr>
            </a:lvl1pPr>
          </a:lstStyle>
          <a:p>
            <a:pPr>
              <a:defRPr/>
            </a:pPr>
            <a:fld id="{26D9E254-4A09-B64F-8B8D-3769110E95B0}" type="slidenum">
              <a:rPr lang="en-US"/>
              <a:pPr>
                <a:defRPr/>
              </a:pPr>
              <a:t>‹#›</a:t>
            </a:fld>
            <a:endParaRPr lang="en-US"/>
          </a:p>
        </p:txBody>
      </p:sp>
      <p:sp>
        <p:nvSpPr>
          <p:cNvPr id="7784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kumimoji="1" lang="en-US" sz="2400">
              <a:solidFill>
                <a:srgbClr val="FFCC99"/>
              </a:solidFill>
              <a:latin typeface="Times New Roman" charset="0"/>
              <a:cs typeface="Arial" charset="0"/>
            </a:endParaRPr>
          </a:p>
        </p:txBody>
      </p:sp>
      <p:sp>
        <p:nvSpPr>
          <p:cNvPr id="77841" name="Rectangle 51"/>
          <p:cNvSpPr>
            <a:spLocks noGrp="1" noChangeArrowheads="1"/>
          </p:cNvSpPr>
          <p:nvPr>
            <p:ph type="body" idx="1"/>
          </p:nvPr>
        </p:nvSpPr>
        <p:spPr bwMode="auto">
          <a:xfrm>
            <a:off x="2014538" y="2286000"/>
            <a:ext cx="6672262"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7842" name="Rectangle 52"/>
          <p:cNvSpPr>
            <a:spLocks noGrp="1" noChangeArrowheads="1"/>
          </p:cNvSpPr>
          <p:nvPr>
            <p:ph type="title"/>
          </p:nvPr>
        </p:nvSpPr>
        <p:spPr bwMode="auto">
          <a:xfrm>
            <a:off x="1692275" y="381000"/>
            <a:ext cx="73755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Tree>
  </p:cSld>
  <p:clrMap bg1="dk2" tx1="lt1" bg2="dk1" tx2="lt2" accent1="accent1" accent2="accent2" accent3="accent3" accent4="accent4" accent5="accent5" accent6="accent6" hlink="hlink" folHlink="folHlink"/>
  <p:sldLayoutIdLst>
    <p:sldLayoutId id="2147485355" r:id="rId1"/>
    <p:sldLayoutId id="2147485356" r:id="rId2"/>
    <p:sldLayoutId id="2147485357" r:id="rId3"/>
    <p:sldLayoutId id="2147485358" r:id="rId4"/>
    <p:sldLayoutId id="2147485359" r:id="rId5"/>
    <p:sldLayoutId id="2147485360" r:id="rId6"/>
    <p:sldLayoutId id="2147485361" r:id="rId7"/>
    <p:sldLayoutId id="2147485362" r:id="rId8"/>
    <p:sldLayoutId id="2147485363" r:id="rId9"/>
    <p:sldLayoutId id="2147485364" r:id="rId10"/>
    <p:sldLayoutId id="2147485365" r:id="rId11"/>
  </p:sldLayoutIdLst>
  <p:transition>
    <p:cut/>
  </p:transition>
  <p:txStyles>
    <p:titleStyle>
      <a:lvl1pPr algn="l" rtl="0" eaLnBrk="0" fontAlgn="base" hangingPunct="0">
        <a:spcBef>
          <a:spcPct val="0"/>
        </a:spcBef>
        <a:spcAft>
          <a:spcPct val="0"/>
        </a:spcAft>
        <a:defRPr sz="4400">
          <a:solidFill>
            <a:schemeClr val="tx2"/>
          </a:solidFill>
          <a:latin typeface="Arial"/>
          <a:ea typeface="ヒラギノ角ゴ Pro W3" charset="-128"/>
          <a:cs typeface="Arial"/>
        </a:defRPr>
      </a:lvl1pPr>
      <a:lvl2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2pPr>
      <a:lvl3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3pPr>
      <a:lvl4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4pPr>
      <a:lvl5pPr algn="l" rtl="0" eaLnBrk="0" fontAlgn="base" hangingPunct="0">
        <a:spcBef>
          <a:spcPct val="0"/>
        </a:spcBef>
        <a:spcAft>
          <a:spcPct val="0"/>
        </a:spcAft>
        <a:defRPr sz="4400">
          <a:solidFill>
            <a:schemeClr val="tx2"/>
          </a:solidFill>
          <a:latin typeface="Arial" charset="0"/>
          <a:ea typeface="ヒラギノ角ゴ Pro W3" charset="-128"/>
          <a:cs typeface="Arial"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b="1">
          <a:solidFill>
            <a:srgbClr val="000000"/>
          </a:solidFill>
          <a:latin typeface="Arial"/>
          <a:ea typeface="ヒラギノ角ゴ Pro W3" charset="-128"/>
          <a:cs typeface="Arial"/>
        </a:defRPr>
      </a:lvl1pPr>
      <a:lvl2pPr marL="742950" indent="-285750" algn="l" rtl="0" eaLnBrk="0" fontAlgn="base" hangingPunct="0">
        <a:spcBef>
          <a:spcPct val="20000"/>
        </a:spcBef>
        <a:spcAft>
          <a:spcPct val="0"/>
        </a:spcAft>
        <a:buClr>
          <a:srgbClr val="00FFCC"/>
        </a:buClr>
        <a:buChar char="–"/>
        <a:defRPr sz="2800" b="1">
          <a:solidFill>
            <a:srgbClr val="000000"/>
          </a:solidFill>
          <a:latin typeface="Arial"/>
          <a:ea typeface="ヒラギノ角ゴ Pro W3" charset="-128"/>
          <a:cs typeface="Arial"/>
        </a:defRPr>
      </a:lvl2pPr>
      <a:lvl3pPr marL="1143000" indent="-228600" algn="l" rtl="0" eaLnBrk="0" fontAlgn="base" hangingPunct="0">
        <a:spcBef>
          <a:spcPct val="20000"/>
        </a:spcBef>
        <a:spcAft>
          <a:spcPct val="0"/>
        </a:spcAft>
        <a:buClr>
          <a:srgbClr val="00FFCC"/>
        </a:buClr>
        <a:buSzPct val="65000"/>
        <a:buFont typeface="Wingdings" charset="0"/>
        <a:buChar char="t"/>
        <a:defRPr sz="2400" b="1">
          <a:solidFill>
            <a:srgbClr val="000000"/>
          </a:solidFill>
          <a:latin typeface="Arial"/>
          <a:ea typeface="ヒラギノ角ゴ Pro W3" charset="-128"/>
          <a:cs typeface="Arial"/>
        </a:defRPr>
      </a:lvl3pPr>
      <a:lvl4pPr marL="16002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4pPr>
      <a:lvl5pPr marL="2057400" indent="-228600" algn="l" rtl="0" eaLnBrk="0" fontAlgn="base" hangingPunct="0">
        <a:spcBef>
          <a:spcPct val="20000"/>
        </a:spcBef>
        <a:spcAft>
          <a:spcPct val="0"/>
        </a:spcAft>
        <a:buClr>
          <a:srgbClr val="00FFCC"/>
        </a:buClr>
        <a:buChar char="•"/>
        <a:defRPr sz="2000" b="1">
          <a:solidFill>
            <a:srgbClr val="000000"/>
          </a:solidFill>
          <a:latin typeface="Arial"/>
          <a:ea typeface="ヒラギノ角ゴ Pro W3" charset="-128"/>
          <a:cs typeface="Arial"/>
        </a:defRPr>
      </a:lvl5pPr>
      <a:lvl6pPr marL="25146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ヒラギノ角ゴ Pro W3"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1626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Arial"/>
                <a:cs typeface="ＭＳ Ｐゴシック"/>
              </a:defRPr>
            </a:lvl1pPr>
          </a:lstStyle>
          <a:p>
            <a:pPr>
              <a:defRPr/>
            </a:pPr>
            <a:endParaRPr lang="en-US"/>
          </a:p>
        </p:txBody>
      </p:sp>
      <p:sp>
        <p:nvSpPr>
          <p:cNvPr id="201626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a:cs typeface="ＭＳ Ｐゴシック"/>
              </a:defRPr>
            </a:lvl1pPr>
          </a:lstStyle>
          <a:p>
            <a:pPr>
              <a:defRPr/>
            </a:pPr>
            <a:endParaRPr lang="en-US"/>
          </a:p>
        </p:txBody>
      </p:sp>
      <p:sp>
        <p:nvSpPr>
          <p:cNvPr id="201626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a:cs typeface="ＭＳ Ｐゴシック"/>
              </a:defRPr>
            </a:lvl1pPr>
          </a:lstStyle>
          <a:p>
            <a:pPr>
              <a:defRPr/>
            </a:pPr>
            <a:fld id="{3C140C12-C02E-134A-9853-B86AED88425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66" r:id="rId1"/>
    <p:sldLayoutId id="2147485367" r:id="rId2"/>
    <p:sldLayoutId id="2147485368" r:id="rId3"/>
    <p:sldLayoutId id="2147485369" r:id="rId4"/>
    <p:sldLayoutId id="2147485370" r:id="rId5"/>
    <p:sldLayoutId id="2147485371" r:id="rId6"/>
    <p:sldLayoutId id="2147485372" r:id="rId7"/>
    <p:sldLayoutId id="2147485373" r:id="rId8"/>
    <p:sldLayoutId id="2147485374" r:id="rId9"/>
    <p:sldLayoutId id="2147485375" r:id="rId10"/>
    <p:sldLayoutId id="21474853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8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86.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86.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86.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7.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9.xml"/><Relationship Id="rId5" Type="http://schemas.openxmlformats.org/officeDocument/2006/relationships/image" Target="../media/image25.jpe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19.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19.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14.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24.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19.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15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64.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19.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36.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108.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9.xml"/><Relationship Id="rId1" Type="http://schemas.openxmlformats.org/officeDocument/2006/relationships/slideLayout" Target="../slideLayouts/slideLayout69.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50.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5.jpeg"/><Relationship Id="rId7"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23.png"/></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23.pn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6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69.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169.xml"/></Relationships>
</file>

<file path=ppt/slides/_rels/slide6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6.xml"/><Relationship Id="rId1" Type="http://schemas.openxmlformats.org/officeDocument/2006/relationships/slideLayout" Target="../slideLayouts/slideLayout18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7.xml"/><Relationship Id="rId1" Type="http://schemas.openxmlformats.org/officeDocument/2006/relationships/slideLayout" Target="../slideLayouts/slideLayout53.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53.xml"/><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191.xml"/></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3.xml"/><Relationship Id="rId1" Type="http://schemas.openxmlformats.org/officeDocument/2006/relationships/slideLayout" Target="../slideLayouts/slideLayout208.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08.xml"/><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168.xml"/><Relationship Id="rId4" Type="http://schemas.openxmlformats.org/officeDocument/2006/relationships/image" Target="../media/image6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0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9202"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2994" name="Rectangle 2"/>
          <p:cNvSpPr>
            <a:spLocks noGrp="1" noChangeArrowheads="1"/>
          </p:cNvSpPr>
          <p:nvPr>
            <p:ph type="ctrTitle"/>
          </p:nvPr>
        </p:nvSpPr>
        <p:spPr>
          <a:xfrm>
            <a:off x="342900" y="2895600"/>
            <a:ext cx="8534400" cy="1089025"/>
          </a:xfrm>
          <a:effectLst>
            <a:outerShdw blurRad="63500" dist="107763" dir="2700000" algn="ctr" rotWithShape="0">
              <a:schemeClr val="tx2">
                <a:alpha val="74998"/>
              </a:schemeClr>
            </a:outerShdw>
          </a:effectLst>
        </p:spPr>
        <p:txBody>
          <a:bodyPr/>
          <a:lstStyle/>
          <a:p>
            <a:pPr eaLnBrk="1" hangingPunct="1">
              <a:defRPr/>
            </a:pPr>
            <a:r>
              <a:rPr lang="en-US" sz="9600" b="1" dirty="0">
                <a:solidFill>
                  <a:schemeClr val="bg1"/>
                </a:solidFill>
                <a:effectLst>
                  <a:glow rad="228600">
                    <a:schemeClr val="tx1">
                      <a:alpha val="75000"/>
                    </a:schemeClr>
                  </a:glow>
                </a:effectLst>
                <a:latin typeface="Arial" charset="0"/>
                <a:ea typeface="ＭＳ Ｐゴシック" charset="0"/>
                <a:cs typeface="ＭＳ Ｐゴシック" charset="0"/>
              </a:rPr>
              <a:t>Spiritual Gifts</a:t>
            </a:r>
            <a:endParaRPr lang="en-US" sz="7200" b="1" dirty="0">
              <a:effectLst>
                <a:glow rad="228600">
                  <a:schemeClr val="tx1">
                    <a:alpha val="75000"/>
                  </a:schemeClr>
                </a:glow>
              </a:effectLst>
              <a:latin typeface="Arial" charset="0"/>
              <a:ea typeface="ＭＳ Ｐゴシック" charset="0"/>
              <a:cs typeface="ＭＳ Ｐゴシック" charset="0"/>
            </a:endParaRPr>
          </a:p>
        </p:txBody>
      </p:sp>
      <p:sp>
        <p:nvSpPr>
          <p:cNvPr id="4"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 Amman International Church</a:t>
            </a: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
        <p:nvSpPr>
          <p:cNvPr id="5" name="Rectangle 3"/>
          <p:cNvSpPr txBox="1">
            <a:spLocks noChangeArrowheads="1"/>
          </p:cNvSpPr>
          <p:nvPr/>
        </p:nvSpPr>
        <p:spPr bwMode="auto">
          <a:xfrm>
            <a:off x="200025" y="4221163"/>
            <a:ext cx="8820150" cy="6826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cs typeface="+mn-cs"/>
              </a:defRPr>
            </a:lvl2pPr>
            <a:lvl3pPr marL="914400" indent="0" algn="ctr" rtl="0" eaLnBrk="0" fontAlgn="base" hangingPunct="0">
              <a:spcBef>
                <a:spcPct val="20000"/>
              </a:spcBef>
              <a:spcAft>
                <a:spcPct val="0"/>
              </a:spcAft>
              <a:buNone/>
              <a:defRPr sz="2400">
                <a:solidFill>
                  <a:schemeClr val="tx1"/>
                </a:solidFill>
                <a:latin typeface="+mn-lt"/>
                <a:ea typeface="+mn-ea"/>
                <a:cs typeface="+mn-cs"/>
              </a:defRPr>
            </a:lvl3pPr>
            <a:lvl4pPr marL="1371600" indent="0" algn="ctr" rtl="0" eaLnBrk="0" fontAlgn="base" hangingPunct="0">
              <a:spcBef>
                <a:spcPct val="20000"/>
              </a:spcBef>
              <a:spcAft>
                <a:spcPct val="0"/>
              </a:spcAft>
              <a:buNone/>
              <a:defRPr sz="2000">
                <a:solidFill>
                  <a:schemeClr val="tx1"/>
                </a:solidFill>
                <a:latin typeface="+mn-lt"/>
                <a:ea typeface="+mn-ea"/>
                <a:cs typeface="+mn-cs"/>
              </a:defRPr>
            </a:lvl4pPr>
            <a:lvl5pPr marL="1828800" indent="0" algn="ctr" rtl="0" eaLnBrk="0" fontAlgn="base" hangingPunct="0">
              <a:spcBef>
                <a:spcPct val="20000"/>
              </a:spcBef>
              <a:spcAft>
                <a:spcPct val="0"/>
              </a:spcAft>
              <a:buNone/>
              <a:defRPr sz="2000">
                <a:solidFill>
                  <a:schemeClr val="tx1"/>
                </a:solidFill>
                <a:latin typeface="+mn-lt"/>
                <a:ea typeface="+mn-ea"/>
                <a:cs typeface="+mn-cs"/>
              </a:defRPr>
            </a:lvl5pPr>
            <a:lvl6pPr marL="2286000" indent="0" algn="ctr" rtl="0" fontAlgn="base">
              <a:spcBef>
                <a:spcPct val="20000"/>
              </a:spcBef>
              <a:spcAft>
                <a:spcPct val="0"/>
              </a:spcAft>
              <a:buNone/>
              <a:defRPr sz="2000">
                <a:solidFill>
                  <a:schemeClr val="tx1"/>
                </a:solidFill>
                <a:latin typeface="+mn-lt"/>
                <a:ea typeface="+mn-ea"/>
                <a:cs typeface="+mn-cs"/>
              </a:defRPr>
            </a:lvl6pPr>
            <a:lvl7pPr marL="2743200" indent="0" algn="ctr" rtl="0" fontAlgn="base">
              <a:spcBef>
                <a:spcPct val="20000"/>
              </a:spcBef>
              <a:spcAft>
                <a:spcPct val="0"/>
              </a:spcAft>
              <a:buNone/>
              <a:defRPr sz="2000">
                <a:solidFill>
                  <a:schemeClr val="tx1"/>
                </a:solidFill>
                <a:latin typeface="+mn-lt"/>
                <a:ea typeface="+mn-ea"/>
                <a:cs typeface="+mn-cs"/>
              </a:defRPr>
            </a:lvl7pPr>
            <a:lvl8pPr marL="3200400" indent="0" algn="ctr" rtl="0" fontAlgn="base">
              <a:spcBef>
                <a:spcPct val="20000"/>
              </a:spcBef>
              <a:spcAft>
                <a:spcPct val="0"/>
              </a:spcAft>
              <a:buNone/>
              <a:defRPr sz="2000">
                <a:solidFill>
                  <a:schemeClr val="tx1"/>
                </a:solidFill>
                <a:latin typeface="+mn-lt"/>
                <a:ea typeface="+mn-ea"/>
                <a:cs typeface="+mn-cs"/>
              </a:defRPr>
            </a:lvl8pPr>
            <a:lvl9pPr marL="3657600" indent="0" algn="ctr" rtl="0" fontAlgn="base">
              <a:spcBef>
                <a:spcPct val="20000"/>
              </a:spcBef>
              <a:spcAft>
                <a:spcPct val="0"/>
              </a:spcAft>
              <a:buNone/>
              <a:defRPr sz="2000">
                <a:solidFill>
                  <a:schemeClr val="tx1"/>
                </a:solidFill>
                <a:latin typeface="+mn-lt"/>
                <a:ea typeface="+mn-ea"/>
                <a:cs typeface="+mn-cs"/>
              </a:defRPr>
            </a:lvl9pPr>
          </a:lstStyle>
          <a:p>
            <a:pPr eaLnBrk="1" hangingPunct="1">
              <a:lnSpc>
                <a:spcPct val="90000"/>
              </a:lnSpc>
              <a:defRPr/>
            </a:pPr>
            <a:r>
              <a:rPr lang="en-US" sz="4400" b="1" i="1" dirty="0">
                <a:solidFill>
                  <a:schemeClr val="bg1"/>
                </a:solidFill>
                <a:effectLst>
                  <a:glow rad="228600">
                    <a:schemeClr val="tx1">
                      <a:alpha val="75000"/>
                    </a:schemeClr>
                  </a:glow>
                </a:effectLst>
              </a:rPr>
              <a:t>Introduction: Part 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This river's depths I cannot know,</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But I can glory in its flood;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The Lord Most High has bowed down low,</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And poured on me His glorious love.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And poured on me His glorious love.</a:t>
            </a:r>
          </a:p>
        </p:txBody>
      </p:sp>
    </p:spTree>
    <p:extLst>
      <p:ext uri="{BB962C8B-B14F-4D97-AF65-F5344CB8AC3E}">
        <p14:creationId xmlns:p14="http://schemas.microsoft.com/office/powerpoint/2010/main" val="28467069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836613"/>
            <a:ext cx="9240838" cy="602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1250" name="Rectangle 2"/>
          <p:cNvSpPr>
            <a:spLocks noGrp="1"/>
          </p:cNvSpPr>
          <p:nvPr>
            <p:ph type="title" idx="4294967295"/>
          </p:nvPr>
        </p:nvSpPr>
        <p:spPr>
          <a:xfrm>
            <a:off x="0" y="0"/>
            <a:ext cx="9144000" cy="838200"/>
          </a:xfrm>
          <a:solidFill>
            <a:srgbClr val="000000"/>
          </a:solidFill>
        </p:spPr>
        <p:txBody>
          <a:bodyPr/>
          <a:lstStyle/>
          <a:p>
            <a:pPr eaLnBrk="1" hangingPunct="1"/>
            <a:r>
              <a:rPr lang="en-US" sz="4800" b="1" i="1">
                <a:solidFill>
                  <a:schemeClr val="bg1"/>
                </a:solidFill>
                <a:latin typeface="Arial" charset="0"/>
                <a:ea typeface="ＭＳ Ｐゴシック" charset="0"/>
                <a:cs typeface="Arial" charset="0"/>
              </a:rPr>
              <a:t>Unwrapping Your Gifts</a:t>
            </a:r>
          </a:p>
        </p:txBody>
      </p:sp>
      <p:sp>
        <p:nvSpPr>
          <p:cNvPr id="6" name="Subtitle 2"/>
          <p:cNvSpPr txBox="1">
            <a:spLocks/>
          </p:cNvSpPr>
          <p:nvPr/>
        </p:nvSpPr>
        <p:spPr bwMode="auto">
          <a:xfrm>
            <a:off x="250949" y="692696"/>
            <a:ext cx="8569523" cy="87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normAutofit/>
          </a:bodyPr>
          <a:lst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a:lstStyle>
          <a:p>
            <a:pPr marL="0" indent="0" algn="ctr" eaLnBrk="1" hangingPunct="1">
              <a:spcBef>
                <a:spcPts val="300"/>
              </a:spcBef>
              <a:buFontTx/>
              <a:buNone/>
              <a:defRPr/>
            </a:pPr>
            <a:r>
              <a:rPr lang="en-US" sz="3600" b="1" dirty="0">
                <a:solidFill>
                  <a:srgbClr val="FFFFFF"/>
                </a:solidFill>
                <a:effectLst>
                  <a:glow rad="127000">
                    <a:srgbClr val="000000"/>
                  </a:glow>
                </a:effectLst>
                <a:latin typeface="Arial"/>
                <a:cs typeface="Arial"/>
              </a:rPr>
              <a:t>1 Corinthians 12:1-6</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630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bg1"/>
                </a:solidFill>
              </a:rPr>
              <a:t>Engine trouble…</a:t>
            </a:r>
            <a:endParaRPr lang="en-US" sz="1800" b="1">
              <a:solidFill>
                <a:schemeClr val="bg1"/>
              </a:solidFill>
            </a:endParaRPr>
          </a:p>
        </p:txBody>
      </p:sp>
      <p:pic>
        <p:nvPicPr>
          <p:cNvPr id="183299" name="Picture 3" descr="CESSN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0200" y="1676400"/>
            <a:ext cx="5410200" cy="338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6308" name="Rectangle 4"/>
          <p:cNvSpPr>
            <a:spLocks noChangeArrowheads="1"/>
          </p:cNvSpPr>
          <p:nvPr/>
        </p:nvSpPr>
        <p:spPr bwMode="auto">
          <a:xfrm>
            <a:off x="-152400" y="5410200"/>
            <a:ext cx="92964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ru-RU" altLang="ja-JP" sz="3600" b="1" dirty="0">
                <a:solidFill>
                  <a:srgbClr val="FFFFFF"/>
                </a:solidFill>
                <a:latin typeface="Arial"/>
              </a:rPr>
              <a:t>"</a:t>
            </a:r>
            <a:r>
              <a:rPr lang="en-US" sz="3600" b="1" dirty="0">
                <a:solidFill>
                  <a:srgbClr val="FFFFFF"/>
                </a:solidFill>
                <a:latin typeface="Arial" charset="0"/>
              </a:rPr>
              <a:t>Pride </a:t>
            </a:r>
            <a:r>
              <a:rPr lang="en-US" sz="3600" b="1" dirty="0" err="1">
                <a:solidFill>
                  <a:srgbClr val="FFFFFF"/>
                </a:solidFill>
                <a:latin typeface="Arial" charset="0"/>
              </a:rPr>
              <a:t>goeth</a:t>
            </a:r>
            <a:r>
              <a:rPr lang="en-US" sz="3600" b="1" dirty="0">
                <a:solidFill>
                  <a:srgbClr val="FFFFFF"/>
                </a:solidFill>
                <a:latin typeface="Arial" charset="0"/>
              </a:rPr>
              <a:t> before destruction</a:t>
            </a:r>
            <a:br>
              <a:rPr lang="en-US" sz="3600" b="1" dirty="0">
                <a:solidFill>
                  <a:srgbClr val="FFFFFF"/>
                </a:solidFill>
                <a:latin typeface="Arial" charset="0"/>
              </a:rPr>
            </a:br>
            <a:r>
              <a:rPr lang="en-US" sz="3600" b="1" dirty="0">
                <a:solidFill>
                  <a:srgbClr val="FFFFFF"/>
                </a:solidFill>
                <a:latin typeface="Arial" charset="0"/>
              </a:rPr>
              <a:t>and a haughty spirit before a fall</a:t>
            </a:r>
            <a:r>
              <a:rPr lang="ru-RU" altLang="ja-JP" sz="3600" b="1" dirty="0">
                <a:solidFill>
                  <a:srgbClr val="FFFFFF"/>
                </a:solidFill>
                <a:latin typeface="Arial"/>
              </a:rPr>
              <a:t>"</a:t>
            </a:r>
            <a:endParaRPr lang="en-US" sz="1400" b="1" dirty="0">
              <a:solidFill>
                <a:srgbClr val="FFFFFF"/>
              </a:solidFill>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4630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6308"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5347" name="Picture 3" descr="Trendy-Wendy---Its-All-About-Me-Poster-C10136617"/>
          <p:cNvPicPr>
            <a:picLocks noChangeAspect="1" noChangeArrowheads="1"/>
          </p:cNvPicPr>
          <p:nvPr/>
        </p:nvPicPr>
        <p:blipFill rotWithShape="1">
          <a:blip r:embed="rId3">
            <a:extLst>
              <a:ext uri="{28A0092B-C50C-407E-A947-70E740481C1C}">
                <a14:useLocalDpi xmlns:a14="http://schemas.microsoft.com/office/drawing/2010/main"/>
              </a:ext>
            </a:extLst>
          </a:blip>
          <a:srcRect t="34680"/>
          <a:stretch/>
        </p:blipFill>
        <p:spPr bwMode="auto">
          <a:xfrm>
            <a:off x="34925" y="2420888"/>
            <a:ext cx="3876675" cy="3797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06DEC69C-4EEF-8B4F-8241-2C8FE32DAC76}"/>
              </a:ext>
            </a:extLst>
          </p:cNvPr>
          <p:cNvSpPr/>
          <p:nvPr/>
        </p:nvSpPr>
        <p:spPr bwMode="auto">
          <a:xfrm>
            <a:off x="3963988" y="765175"/>
            <a:ext cx="5064894" cy="5976193"/>
          </a:xfrm>
          <a:prstGeom prst="rect">
            <a:avLst/>
          </a:prstGeom>
          <a:solidFill>
            <a:srgbClr val="9DD29C"/>
          </a:solidFill>
          <a:ln w="12700" cap="sq"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pic>
        <p:nvPicPr>
          <p:cNvPr id="2148356" name="Picture 4" descr="AllAboutMeLarge"/>
          <p:cNvPicPr>
            <a:picLocks noChangeAspect="1" noChangeArrowheads="1"/>
          </p:cNvPicPr>
          <p:nvPr/>
        </p:nvPicPr>
        <p:blipFill rotWithShape="1">
          <a:blip r:embed="rId4">
            <a:extLst>
              <a:ext uri="{28A0092B-C50C-407E-A947-70E740481C1C}">
                <a14:useLocalDpi xmlns:a14="http://schemas.microsoft.com/office/drawing/2010/main"/>
              </a:ext>
            </a:extLst>
          </a:blip>
          <a:srcRect l="2648" t="2817" r="3286" b="22291"/>
          <a:stretch/>
        </p:blipFill>
        <p:spPr bwMode="auto">
          <a:xfrm>
            <a:off x="4098925" y="908720"/>
            <a:ext cx="4793555" cy="381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48354" name="Rectangle 2"/>
          <p:cNvSpPr>
            <a:spLocks noGrp="1" noChangeArrowheads="1"/>
          </p:cNvSpPr>
          <p:nvPr>
            <p:ph type="title" idx="4294967295"/>
          </p:nvPr>
        </p:nvSpPr>
        <p:spPr>
          <a:xfrm>
            <a:off x="3963988" y="4868688"/>
            <a:ext cx="5064894" cy="1728663"/>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sz="4800" b="1" dirty="0">
                <a:solidFill>
                  <a:schemeClr val="tx1"/>
                </a:solidFill>
                <a:latin typeface="Arial"/>
              </a:rPr>
              <a:t>"</a:t>
            </a:r>
            <a:r>
              <a:rPr lang="en-US" sz="4800" b="1" dirty="0">
                <a:solidFill>
                  <a:schemeClr val="tx1"/>
                </a:solidFill>
              </a:rPr>
              <a:t>It</a:t>
            </a:r>
            <a:r>
              <a:rPr lang="uk-UA" altLang="ja-JP" sz="4800" b="1" dirty="0">
                <a:solidFill>
                  <a:schemeClr val="tx1"/>
                </a:solidFill>
                <a:latin typeface="Arial"/>
              </a:rPr>
              <a:t>'</a:t>
            </a:r>
            <a:r>
              <a:rPr lang="en-US" sz="4800" b="1" dirty="0">
                <a:solidFill>
                  <a:schemeClr val="tx1"/>
                </a:solidFill>
              </a:rPr>
              <a:t>s all about ME</a:t>
            </a:r>
            <a:r>
              <a:rPr lang="ru-RU" altLang="ja-JP" sz="4800" b="1" dirty="0">
                <a:solidFill>
                  <a:schemeClr val="tx1"/>
                </a:solidFill>
                <a:latin typeface="Arial"/>
              </a:rPr>
              <a:t>"</a:t>
            </a:r>
            <a:endParaRPr lang="en-US" sz="2000" b="1" dirty="0">
              <a:solidFill>
                <a:schemeClr val="bg1"/>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7394" name="Picture 3" descr="Catholiccharismat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2"/>
          <p:cNvSpPr>
            <a:spLocks noGrp="1" noChangeArrowheads="1"/>
          </p:cNvSpPr>
          <p:nvPr>
            <p:ph type="title" idx="4294967295"/>
          </p:nvPr>
        </p:nvSpPr>
        <p:spPr>
          <a:xfrm>
            <a:off x="-152400" y="-26988"/>
            <a:ext cx="9296400" cy="828676"/>
          </a:xfrm>
          <a:solidFill>
            <a:schemeClr val="tx1"/>
          </a:solidFill>
        </p:spPr>
        <p:txBody>
          <a:bodyPr/>
          <a:lstStyle/>
          <a:p>
            <a:pPr eaLnBrk="1" hangingPunct="1"/>
            <a:r>
              <a:rPr lang="ru-RU"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It</a:t>
            </a:r>
            <a:r>
              <a:rPr lang="uk-UA" altLang="ja-JP" b="1" dirty="0">
                <a:solidFill>
                  <a:schemeClr val="bg1"/>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s all about </a:t>
            </a:r>
            <a:r>
              <a:rPr lang="en-US" altLang="ja-JP" b="1" dirty="0">
                <a:solidFill>
                  <a:srgbClr val="FFFF00"/>
                </a:solidFill>
                <a:latin typeface="Arial" charset="0"/>
                <a:ea typeface="ＭＳ Ｐゴシック" charset="0"/>
                <a:cs typeface="ＭＳ Ｐゴシック" charset="0"/>
              </a:rPr>
              <a:t>us</a:t>
            </a:r>
            <a:r>
              <a:rPr lang="ru-RU" altLang="ja-JP" b="1" dirty="0">
                <a:solidFill>
                  <a:schemeClr val="bg1"/>
                </a:solidFill>
                <a:latin typeface="Arial" charset="0"/>
                <a:ea typeface="ＭＳ Ｐゴシック" charset="0"/>
                <a:cs typeface="ＭＳ Ｐゴシック" charset="0"/>
              </a:rPr>
              <a:t>"</a:t>
            </a:r>
            <a:endParaRPr lang="en-US" sz="1800" b="1" dirty="0">
              <a:solidFill>
                <a:schemeClr val="bg1"/>
              </a:solidFill>
              <a:latin typeface="Arial" charset="0"/>
              <a:ea typeface="ＭＳ Ｐゴシック" charset="0"/>
              <a:cs typeface="ＭＳ Ｐゴシック"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9442" name="Picture 3" descr="azusamission-thu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23363" cy="645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43" name="Rectangle 2"/>
          <p:cNvSpPr>
            <a:spLocks noGrp="1" noChangeArrowheads="1"/>
          </p:cNvSpPr>
          <p:nvPr>
            <p:ph type="title" idx="4294967295"/>
          </p:nvPr>
        </p:nvSpPr>
        <p:spPr>
          <a:xfrm>
            <a:off x="0" y="0"/>
            <a:ext cx="9144000" cy="908050"/>
          </a:xfrm>
          <a:solidFill>
            <a:schemeClr val="tx1"/>
          </a:solidFill>
        </p:spPr>
        <p:txBody>
          <a:bodyPr/>
          <a:lstStyle/>
          <a:p>
            <a:pPr eaLnBrk="1" hangingPunct="1"/>
            <a:r>
              <a:rPr lang="en-US" b="1">
                <a:solidFill>
                  <a:schemeClr val="bg1"/>
                </a:solidFill>
                <a:latin typeface="Arial" charset="0"/>
                <a:ea typeface="ＭＳ Ｐゴシック" charset="0"/>
                <a:cs typeface="ＭＳ Ｐゴシック" charset="0"/>
              </a:rPr>
              <a:t>Pentecostal - 1901</a:t>
            </a:r>
            <a:endParaRPr lang="en-US" sz="1800" b="1">
              <a:solidFill>
                <a:schemeClr val="bg1"/>
              </a:solidFill>
              <a:latin typeface="Arial" charset="0"/>
              <a:ea typeface="ＭＳ Ｐゴシック" charset="0"/>
              <a:cs typeface="ＭＳ Ｐゴシック"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1490" name="Picture 5" descr="Denn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8313" y="836613"/>
            <a:ext cx="3675062" cy="521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4498" name="Rectangle 2"/>
          <p:cNvSpPr>
            <a:spLocks noGrp="1" noChangeArrowheads="1"/>
          </p:cNvSpPr>
          <p:nvPr>
            <p:ph type="title" idx="4294967295"/>
          </p:nvPr>
        </p:nvSpPr>
        <p:spPr>
          <a:xfrm>
            <a:off x="-152400" y="4445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bg1"/>
                </a:solidFill>
              </a:rPr>
              <a:t>Charismatic - 1960</a:t>
            </a:r>
            <a:endParaRPr lang="en-US" sz="1800" b="1">
              <a:solidFill>
                <a:schemeClr val="bg1"/>
              </a:solidFill>
            </a:endParaRPr>
          </a:p>
        </p:txBody>
      </p:sp>
      <p:pic>
        <p:nvPicPr>
          <p:cNvPr id="191492" name="Picture 3" descr="episcop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56100" y="1268413"/>
            <a:ext cx="4200525" cy="468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4500" name="Rectangle 4"/>
          <p:cNvSpPr>
            <a:spLocks noChangeArrowheads="1"/>
          </p:cNvSpPr>
          <p:nvPr/>
        </p:nvSpPr>
        <p:spPr bwMode="auto">
          <a:xfrm>
            <a:off x="179388" y="5856288"/>
            <a:ext cx="4191000" cy="9906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en-US" sz="3600" b="1" dirty="0">
                <a:solidFill>
                  <a:srgbClr val="FFFFFF"/>
                </a:solidFill>
                <a:latin typeface="Arial" charset="0"/>
              </a:rPr>
              <a:t>Dennis Bennett</a:t>
            </a:r>
            <a:endParaRPr lang="en-US" sz="1400" b="1" dirty="0">
              <a:solidFill>
                <a:srgbClr val="FFFFFF"/>
              </a:solidFill>
              <a:latin typeface="Arial"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6546" name="Rectangle 2"/>
          <p:cNvSpPr>
            <a:spLocks noGrp="1" noChangeArrowheads="1"/>
          </p:cNvSpPr>
          <p:nvPr>
            <p:ph type="title" idx="4294967295"/>
          </p:nvPr>
        </p:nvSpPr>
        <p:spPr>
          <a:xfrm>
            <a:off x="-152400" y="26035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bg1"/>
                </a:solidFill>
              </a:rPr>
              <a:t>Third Wave - 1985</a:t>
            </a:r>
            <a:endParaRPr lang="en-US" sz="1800" b="1">
              <a:solidFill>
                <a:schemeClr val="bg1"/>
              </a:solidFill>
            </a:endParaRPr>
          </a:p>
        </p:txBody>
      </p:sp>
      <p:pic>
        <p:nvPicPr>
          <p:cNvPr id="193539" name="Picture 3" descr="powerhea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36875" y="1266825"/>
            <a:ext cx="3290888" cy="5114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0" name="Picture 4" descr="wimb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925" y="1471613"/>
            <a:ext cx="3106738" cy="485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3541" name="Picture 5" descr="powerevangelis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00763" y="1409700"/>
            <a:ext cx="3054350" cy="488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5859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bg1"/>
                </a:solidFill>
              </a:rPr>
              <a:t>The Waves (1901-now)</a:t>
            </a:r>
            <a:endParaRPr lang="en-US" sz="1800" b="1">
              <a:solidFill>
                <a:schemeClr val="bg1"/>
              </a:solidFill>
            </a:endParaRPr>
          </a:p>
        </p:txBody>
      </p:sp>
      <p:pic>
        <p:nvPicPr>
          <p:cNvPr id="195587" name="Picture 3" descr="Grap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447800"/>
            <a:ext cx="6503988"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8596" name="Rectangle 4"/>
          <p:cNvSpPr>
            <a:spLocks noChangeArrowheads="1"/>
          </p:cNvSpPr>
          <p:nvPr/>
        </p:nvSpPr>
        <p:spPr bwMode="auto">
          <a:xfrm>
            <a:off x="23622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en-US" sz="2000" b="1">
                <a:solidFill>
                  <a:srgbClr val="FFFFFF"/>
                </a:solidFill>
                <a:latin typeface="Arial" charset="0"/>
              </a:rPr>
              <a:t>Pentecostals</a:t>
            </a:r>
            <a:endParaRPr lang="en-US" sz="800" b="1">
              <a:solidFill>
                <a:srgbClr val="FFFFFF"/>
              </a:solidFill>
              <a:latin typeface="Arial" charset="0"/>
            </a:endParaRPr>
          </a:p>
        </p:txBody>
      </p:sp>
      <p:sp>
        <p:nvSpPr>
          <p:cNvPr id="2158597" name="Rectangle 5"/>
          <p:cNvSpPr>
            <a:spLocks noChangeArrowheads="1"/>
          </p:cNvSpPr>
          <p:nvPr/>
        </p:nvSpPr>
        <p:spPr bwMode="auto">
          <a:xfrm>
            <a:off x="41529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en-US" sz="2000" b="1">
                <a:solidFill>
                  <a:srgbClr val="FFFFFF"/>
                </a:solidFill>
                <a:latin typeface="Arial" charset="0"/>
              </a:rPr>
              <a:t>Charismatics</a:t>
            </a:r>
            <a:endParaRPr lang="en-US" sz="800" b="1">
              <a:solidFill>
                <a:srgbClr val="FFFFFF"/>
              </a:solidFill>
              <a:latin typeface="Arial" charset="0"/>
            </a:endParaRPr>
          </a:p>
        </p:txBody>
      </p:sp>
      <p:sp>
        <p:nvSpPr>
          <p:cNvPr id="2158598" name="Rectangle 6"/>
          <p:cNvSpPr>
            <a:spLocks noChangeArrowheads="1"/>
          </p:cNvSpPr>
          <p:nvPr/>
        </p:nvSpPr>
        <p:spPr bwMode="auto">
          <a:xfrm>
            <a:off x="5943600" y="6019800"/>
            <a:ext cx="1905000" cy="457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en-US" sz="2000" b="1">
                <a:solidFill>
                  <a:srgbClr val="FFFFFF"/>
                </a:solidFill>
                <a:latin typeface="Arial" charset="0"/>
              </a:rPr>
              <a:t>Third Wave</a:t>
            </a:r>
            <a:endParaRPr lang="en-US" sz="800" b="1">
              <a:solidFill>
                <a:srgbClr val="FFFFFF"/>
              </a:solidFill>
              <a:latin typeface="Arial"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anchor="ctr"/>
          <a:lstStyle/>
          <a:p>
            <a:pPr eaLnBrk="0" hangingPunct="0">
              <a:defRPr/>
            </a:pPr>
            <a:endParaRPr lang="en-US" sz="2000">
              <a:solidFill>
                <a:srgbClr val="000000"/>
              </a:solidFill>
              <a:latin typeface="Arial"/>
              <a:cs typeface="Arial"/>
            </a:endParaRPr>
          </a:p>
        </p:txBody>
      </p:sp>
      <p:sp>
        <p:nvSpPr>
          <p:cNvPr id="415748" name="Text Box 4"/>
          <p:cNvSpPr txBox="1">
            <a:spLocks noChangeArrowheads="1"/>
          </p:cNvSpPr>
          <p:nvPr/>
        </p:nvSpPr>
        <p:spPr bwMode="auto">
          <a:xfrm>
            <a:off x="0" y="5581650"/>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3200" b="1">
                <a:solidFill>
                  <a:srgbClr val="FFFFFF"/>
                </a:solidFill>
                <a:latin typeface="Arial"/>
                <a:cs typeface="Arial"/>
              </a:rPr>
              <a:t>Solving church problems theologically</a:t>
            </a:r>
          </a:p>
        </p:txBody>
      </p:sp>
      <p:sp>
        <p:nvSpPr>
          <p:cNvPr id="415749" name="Text Box 5"/>
          <p:cNvSpPr txBox="1">
            <a:spLocks noChangeArrowheads="1"/>
          </p:cNvSpPr>
          <p:nvPr/>
        </p:nvSpPr>
        <p:spPr bwMode="auto">
          <a:xfrm>
            <a:off x="533400" y="6258491"/>
            <a:ext cx="83058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3600" b="1" dirty="0">
                <a:solidFill>
                  <a:srgbClr val="FFFFFF"/>
                </a:solidFill>
                <a:latin typeface="Arial"/>
                <a:cs typeface="Arial"/>
              </a:rPr>
              <a:t>1 Corinthians</a:t>
            </a:r>
          </a:p>
        </p:txBody>
      </p:sp>
      <p:sp>
        <p:nvSpPr>
          <p:cNvPr id="415750" name="Line 6"/>
          <p:cNvSpPr>
            <a:spLocks noChangeShapeType="1"/>
          </p:cNvSpPr>
          <p:nvPr/>
        </p:nvSpPr>
        <p:spPr bwMode="auto">
          <a:xfrm>
            <a:off x="781050"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eaLnBrk="0" hangingPunct="0">
              <a:defRPr/>
            </a:pPr>
            <a:endParaRPr lang="en-US" sz="200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00"/>
            <a:ext cx="175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3200" b="1">
                <a:solidFill>
                  <a:srgbClr val="FFFFFF"/>
                </a:solidFill>
                <a:latin typeface="Arial"/>
                <a:cs typeface="Arial"/>
              </a:rPr>
              <a:t>Reports</a:t>
            </a:r>
          </a:p>
        </p:txBody>
      </p:sp>
      <p:sp>
        <p:nvSpPr>
          <p:cNvPr id="415754" name="Text Box 10"/>
          <p:cNvSpPr txBox="1">
            <a:spLocks noChangeArrowheads="1"/>
          </p:cNvSpPr>
          <p:nvPr/>
        </p:nvSpPr>
        <p:spPr bwMode="auto">
          <a:xfrm>
            <a:off x="4686300" y="914400"/>
            <a:ext cx="3886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3200" b="1">
                <a:solidFill>
                  <a:srgbClr val="FFFFFF"/>
                </a:solidFill>
                <a:latin typeface="Arial"/>
                <a:cs typeface="Arial"/>
              </a:rPr>
              <a:t>Questions</a:t>
            </a: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Worship </a:t>
            </a:r>
          </a:p>
          <a:p>
            <a:pPr algn="ctr">
              <a:lnSpc>
                <a:spcPct val="90000"/>
              </a:lnSpc>
              <a:defRPr/>
            </a:pPr>
            <a:r>
              <a:rPr lang="en-US" sz="2800" b="1" dirty="0">
                <a:solidFill>
                  <a:srgbClr val="FFFFFF"/>
                </a:solidFill>
                <a:latin typeface="Arial"/>
                <a:cs typeface="Arial"/>
              </a:rPr>
              <a:t>11–14</a:t>
            </a:r>
          </a:p>
        </p:txBody>
      </p:sp>
      <p:sp>
        <p:nvSpPr>
          <p:cNvPr id="415756" name="Text Box 12"/>
          <p:cNvSpPr txBox="1">
            <a:spLocks noChangeArrowheads="1"/>
          </p:cNvSpPr>
          <p:nvPr/>
        </p:nvSpPr>
        <p:spPr bwMode="auto">
          <a:xfrm>
            <a:off x="5335588"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Instruction</a:t>
            </a:r>
          </a:p>
          <a:p>
            <a:pPr algn="ctr">
              <a:lnSpc>
                <a:spcPct val="90000"/>
              </a:lnSpc>
              <a:defRPr/>
            </a:pPr>
            <a:r>
              <a:rPr lang="en-US" sz="2800" b="1" dirty="0">
                <a:solidFill>
                  <a:srgbClr val="FFFFFF"/>
                </a:solidFill>
                <a:latin typeface="Arial"/>
                <a:cs typeface="Arial"/>
              </a:rPr>
              <a:t>7–16 </a:t>
            </a:r>
          </a:p>
        </p:txBody>
      </p:sp>
      <p:sp>
        <p:nvSpPr>
          <p:cNvPr id="415757" name="Line 13"/>
          <p:cNvSpPr>
            <a:spLocks noChangeShapeType="1"/>
          </p:cNvSpPr>
          <p:nvPr/>
        </p:nvSpPr>
        <p:spPr bwMode="auto">
          <a:xfrm>
            <a:off x="2514600" y="1524000"/>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eaLnBrk="0" hangingPunct="0">
              <a:defRPr/>
            </a:pPr>
            <a:endParaRPr lang="en-US" sz="200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2800" b="1" dirty="0">
                <a:solidFill>
                  <a:srgbClr val="FFFFFF"/>
                </a:solidFill>
                <a:latin typeface="Arial"/>
                <a:cs typeface="Arial"/>
              </a:rPr>
              <a:t>Concern </a:t>
            </a:r>
          </a:p>
          <a:p>
            <a:pPr algn="ctr">
              <a:lnSpc>
                <a:spcPct val="85000"/>
              </a:lnSpc>
              <a:defRPr/>
            </a:pPr>
            <a:r>
              <a:rPr lang="en-US" sz="2800" b="1" dirty="0">
                <a:solidFill>
                  <a:srgbClr val="FFFFFF"/>
                </a:solidFill>
                <a:latin typeface="Arial"/>
                <a:cs typeface="Arial"/>
              </a:rPr>
              <a:t>1–4</a:t>
            </a:r>
          </a:p>
        </p:txBody>
      </p:sp>
      <p:sp>
        <p:nvSpPr>
          <p:cNvPr id="415759" name="Text Box 15"/>
          <p:cNvSpPr txBox="1">
            <a:spLocks noChangeArrowheads="1"/>
          </p:cNvSpPr>
          <p:nvPr/>
        </p:nvSpPr>
        <p:spPr bwMode="auto">
          <a:xfrm rot="16798945">
            <a:off x="5854700"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Resurrection </a:t>
            </a:r>
            <a:br>
              <a:rPr lang="en-US" sz="2800" b="1" dirty="0">
                <a:solidFill>
                  <a:srgbClr val="FFFFFF"/>
                </a:solidFill>
                <a:latin typeface="Arial"/>
                <a:cs typeface="Arial"/>
              </a:rPr>
            </a:br>
            <a:r>
              <a:rPr lang="en-US" sz="2800" b="1"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Collection 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eaLnBrk="0" hangingPunct="0">
              <a:defRPr/>
            </a:pPr>
            <a:endParaRPr lang="en-US" sz="200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spcBef>
                <a:spcPct val="20000"/>
              </a:spcBef>
              <a:buFontTx/>
              <a:buChar char="•"/>
              <a:defRPr/>
            </a:pPr>
            <a:endParaRPr lang="en-US" sz="200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2800" b="1">
                <a:solidFill>
                  <a:srgbClr val="FFFFFF"/>
                </a:solidFill>
                <a:latin typeface="Arial"/>
                <a:cs typeface="Arial"/>
              </a:rPr>
              <a:t>Division</a:t>
            </a: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2800" b="1">
                <a:solidFill>
                  <a:srgbClr val="FFFFFF"/>
                </a:solidFill>
                <a:latin typeface="Arial"/>
                <a:cs typeface="Arial"/>
              </a:rPr>
              <a:t>Disorder</a:t>
            </a:r>
          </a:p>
        </p:txBody>
      </p:sp>
      <p:sp>
        <p:nvSpPr>
          <p:cNvPr id="415765" name="Text Box 21"/>
          <p:cNvSpPr txBox="1">
            <a:spLocks noChangeArrowheads="1"/>
          </p:cNvSpPr>
          <p:nvPr/>
        </p:nvSpPr>
        <p:spPr bwMode="auto">
          <a:xfrm>
            <a:off x="4648200"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2800" b="1">
                <a:solidFill>
                  <a:srgbClr val="FFFFFF"/>
                </a:solidFill>
                <a:latin typeface="Arial"/>
                <a:cs typeface="Arial"/>
              </a:rPr>
              <a:t>Difficulties</a:t>
            </a:r>
          </a:p>
        </p:txBody>
      </p:sp>
      <p:sp>
        <p:nvSpPr>
          <p:cNvPr id="415766" name="Text Box 22"/>
          <p:cNvSpPr txBox="1">
            <a:spLocks noChangeArrowheads="1"/>
          </p:cNvSpPr>
          <p:nvPr/>
        </p:nvSpPr>
        <p:spPr bwMode="auto">
          <a:xfrm>
            <a:off x="2286000" y="2133600"/>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2800" b="1" dirty="0">
                <a:solidFill>
                  <a:srgbClr val="FFFFFF"/>
                </a:solidFill>
                <a:latin typeface="Arial"/>
                <a:cs typeface="Arial"/>
              </a:rPr>
              <a:t>Discipline</a:t>
            </a:r>
          </a:p>
          <a:p>
            <a:pPr algn="ctr">
              <a:lnSpc>
                <a:spcPct val="85000"/>
              </a:lnSpc>
              <a:defRPr/>
            </a:pPr>
            <a:r>
              <a:rPr lang="en-US" sz="2800" b="1"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Idols 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a:solidFill>
                  <a:srgbClr val="FFFFFF"/>
                </a:solidFill>
                <a:latin typeface="Arial"/>
                <a:cs typeface="Arial"/>
              </a:rPr>
              <a:t>Marriage 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eaLnBrk="0" hangingPunct="0">
              <a:defRPr/>
            </a:pPr>
            <a:endParaRPr lang="en-US" sz="200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anchor="ctr"/>
          <a:lstStyle/>
          <a:p>
            <a:pPr eaLnBrk="0" hangingPunct="0">
              <a:defRPr/>
            </a:pPr>
            <a:endParaRPr lang="en-US" sz="200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a:solidFill>
                  <a:srgbClr val="FFFFFF"/>
                </a:solidFill>
                <a:latin typeface="Arial"/>
                <a:cs typeface="Arial"/>
              </a:rPr>
              <a:t>Incest 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a:solidFill>
                  <a:srgbClr val="FFFFFF"/>
                </a:solidFill>
                <a:latin typeface="Arial"/>
                <a:cs typeface="Arial"/>
              </a:rPr>
              <a:t>Lawsuits 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a:solidFill>
                  <a:srgbClr val="FFFFFF"/>
                </a:solidFill>
                <a:latin typeface="Arial"/>
                <a:cs typeface="Arial"/>
              </a:rPr>
              <a:t>Immorality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eaLnBrk="0" hangingPunct="0">
              <a:defRPr/>
            </a:pPr>
            <a:endParaRPr lang="en-US" sz="200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600"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Factions 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defRPr/>
            </a:pPr>
            <a:r>
              <a:rPr lang="en-US" sz="2800" b="1" dirty="0">
                <a:solidFill>
                  <a:srgbClr val="FFFFFF"/>
                </a:solidFill>
                <a:latin typeface="Arial"/>
                <a:cs typeface="Arial"/>
              </a:rPr>
              <a:t>Carnality </a:t>
            </a:r>
          </a:p>
          <a:p>
            <a:pPr algn="ctr">
              <a:lnSpc>
                <a:spcPct val="90000"/>
              </a:lnSpc>
              <a:defRPr/>
            </a:pPr>
            <a:r>
              <a:rPr lang="en-US" sz="2800" b="1" dirty="0">
                <a:solidFill>
                  <a:srgbClr val="FFFFFF"/>
                </a:solidFill>
                <a:latin typeface="Arial"/>
                <a:cs typeface="Arial"/>
              </a:rPr>
              <a:t>3–4</a:t>
            </a:r>
          </a:p>
        </p:txBody>
      </p:sp>
      <p:sp>
        <p:nvSpPr>
          <p:cNvPr id="2" name="Oval 1"/>
          <p:cNvSpPr>
            <a:spLocks noChangeArrowheads="1"/>
          </p:cNvSpPr>
          <p:nvPr/>
        </p:nvSpPr>
        <p:spPr bwMode="auto">
          <a:xfrm rot="689131">
            <a:off x="5732463" y="3074988"/>
            <a:ext cx="1014412" cy="2362200"/>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sz="2400">
              <a:solidFill>
                <a:srgbClr val="000000"/>
              </a:solidFill>
              <a:latin typeface="Arial" charset="0"/>
            </a:endParaRPr>
          </a:p>
        </p:txBody>
      </p:sp>
      <p:sp>
        <p:nvSpPr>
          <p:cNvPr id="43" name="Text Box 5">
            <a:extLst>
              <a:ext uri="{FF2B5EF4-FFF2-40B4-BE49-F238E27FC236}">
                <a16:creationId xmlns:a16="http://schemas.microsoft.com/office/drawing/2014/main" id="{B41EC23E-F3DE-7B4A-810F-E059A49D3631}"/>
              </a:ext>
            </a:extLst>
          </p:cNvPr>
          <p:cNvSpPr txBox="1">
            <a:spLocks noChangeArrowheads="1"/>
          </p:cNvSpPr>
          <p:nvPr/>
        </p:nvSpPr>
        <p:spPr bwMode="auto">
          <a:xfrm>
            <a:off x="990600" y="332656"/>
            <a:ext cx="7772400" cy="5778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85000"/>
              </a:lnSpc>
              <a:defRPr/>
            </a:pPr>
            <a:r>
              <a:rPr lang="en-US" sz="3600" b="1" dirty="0">
                <a:solidFill>
                  <a:srgbClr val="FFFFFF"/>
                </a:solidFill>
                <a:latin typeface="Arial"/>
                <a:cs typeface="Arial"/>
              </a:rPr>
              <a:t>The Wayward Local Church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6" name="Picture 5"/>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BEFORE THE THRONE OF GOD ABOVE</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3200" b="1" i="0" u="none" strike="noStrike" kern="1200" cap="none" spc="0" normalizeH="0" baseline="0" noProof="0" dirty="0" err="1">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Charitie</a:t>
            </a:r>
            <a:r>
              <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 Lees Bancroft | Vikki Cook</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2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CCLI Song # 2306412</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 1997 Sovereign Grace Worship </a:t>
            </a:r>
          </a:p>
          <a:p>
            <a:pPr marL="0" marR="0" lvl="0" indent="0" algn="ctr" defTabSz="914400" rtl="0" eaLnBrk="1" fontAlgn="base" latinLnBrk="0" hangingPunct="1">
              <a:lnSpc>
                <a:spcPct val="100000"/>
              </a:lnSpc>
              <a:spcBef>
                <a:spcPct val="20000"/>
              </a:spcBef>
              <a:spcAft>
                <a:spcPct val="0"/>
              </a:spcAft>
              <a:buClr>
                <a:srgbClr val="F0A22E"/>
              </a:buClr>
              <a:buSzPct val="70000"/>
              <a:buFont typeface="Wingdings 2" pitchFamily="18" charset="2"/>
              <a:buNone/>
              <a:tabLst/>
              <a:defRPr/>
            </a:pPr>
            <a:r>
              <a:rPr kumimoji="0" lang="en-US" sz="20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CCLI Licence # 277507</a:t>
            </a:r>
          </a:p>
        </p:txBody>
      </p:sp>
    </p:spTree>
    <p:extLst>
      <p:ext uri="{BB962C8B-B14F-4D97-AF65-F5344CB8AC3E}">
        <p14:creationId xmlns:p14="http://schemas.microsoft.com/office/powerpoint/2010/main" val="31262520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a:xfrm>
            <a:off x="1042988" y="609600"/>
            <a:ext cx="7415212" cy="1143000"/>
          </a:xfrm>
        </p:spPr>
        <p:txBody>
          <a:bodyPr/>
          <a:lstStyle/>
          <a:p>
            <a:pPr eaLnBrk="1" hangingPunct="1"/>
            <a:r>
              <a:rPr lang="en-US" b="1">
                <a:latin typeface="Arial" charset="0"/>
                <a:ea typeface="ＭＳ Ｐゴシック" charset="0"/>
                <a:cs typeface="ＭＳ Ｐゴシック" charset="0"/>
              </a:rPr>
              <a:t>Today we will address </a:t>
            </a:r>
            <a:r>
              <a:rPr lang="en-US" b="1" i="1">
                <a:latin typeface="Arial" charset="0"/>
                <a:ea typeface="ＭＳ Ｐゴシック" charset="0"/>
                <a:cs typeface="ＭＳ Ｐゴシック" charset="0"/>
              </a:rPr>
              <a:t>many issues</a:t>
            </a:r>
            <a:r>
              <a:rPr lang="en-US" b="1">
                <a:latin typeface="Arial" charset="0"/>
                <a:ea typeface="ＭＳ Ｐゴシック" charset="0"/>
                <a:cs typeface="ＭＳ Ｐゴシック" charset="0"/>
              </a:rPr>
              <a:t>…</a:t>
            </a:r>
          </a:p>
        </p:txBody>
      </p:sp>
      <p:sp>
        <p:nvSpPr>
          <p:cNvPr id="199683" name="Rectangle 4"/>
          <p:cNvSpPr>
            <a:spLocks noChangeArrowheads="1"/>
          </p:cNvSpPr>
          <p:nvPr/>
        </p:nvSpPr>
        <p:spPr bwMode="auto">
          <a:xfrm>
            <a:off x="685800" y="21336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US" sz="3600" b="1" u="sng">
                <a:solidFill>
                  <a:schemeClr val="tx2"/>
                </a:solidFill>
                <a:latin typeface="Arial" charset="0"/>
              </a:rPr>
              <a:t>Basic Issues</a:t>
            </a:r>
            <a:r>
              <a:rPr lang="en-US" sz="3600" b="1">
                <a:solidFill>
                  <a:schemeClr val="tx2"/>
                </a:solidFill>
                <a:latin typeface="Arial" charset="0"/>
              </a:rPr>
              <a:t> in 1 Corinthians 12</a:t>
            </a:r>
          </a:p>
          <a:p>
            <a:pPr marL="342900" indent="-342900">
              <a:spcBef>
                <a:spcPct val="20000"/>
              </a:spcBef>
              <a:buFontTx/>
              <a:buChar char="•"/>
            </a:pPr>
            <a:r>
              <a:rPr lang="en-US" sz="3600" b="1" u="sng">
                <a:solidFill>
                  <a:schemeClr val="tx2"/>
                </a:solidFill>
                <a:latin typeface="Arial" charset="0"/>
              </a:rPr>
              <a:t>Talents</a:t>
            </a:r>
            <a:r>
              <a:rPr lang="en-US" sz="3600" b="1">
                <a:solidFill>
                  <a:schemeClr val="tx2"/>
                </a:solidFill>
                <a:latin typeface="Arial" charset="0"/>
              </a:rPr>
              <a:t> v. Gifts</a:t>
            </a:r>
          </a:p>
          <a:p>
            <a:pPr marL="342900" indent="-342900">
              <a:spcBef>
                <a:spcPct val="20000"/>
              </a:spcBef>
              <a:buFontTx/>
              <a:buChar char="•"/>
            </a:pPr>
            <a:r>
              <a:rPr lang="en-US" sz="3600" b="1" u="sng">
                <a:solidFill>
                  <a:schemeClr val="tx2"/>
                </a:solidFill>
                <a:latin typeface="Arial" charset="0"/>
              </a:rPr>
              <a:t>Why Study</a:t>
            </a:r>
            <a:r>
              <a:rPr lang="en-US" sz="3600" b="1">
                <a:solidFill>
                  <a:schemeClr val="tx2"/>
                </a:solidFill>
                <a:latin typeface="Arial" charset="0"/>
              </a:rPr>
              <a:t> &amp; Know Our Gifts</a:t>
            </a:r>
          </a:p>
          <a:p>
            <a:pPr marL="342900" indent="-342900">
              <a:spcBef>
                <a:spcPct val="20000"/>
              </a:spcBef>
              <a:buFontTx/>
              <a:buChar char="•"/>
            </a:pPr>
            <a:r>
              <a:rPr lang="en-US" sz="3600" b="1">
                <a:solidFill>
                  <a:schemeClr val="tx2"/>
                </a:solidFill>
                <a:latin typeface="Arial" charset="0"/>
              </a:rPr>
              <a:t>Scriptural Gift </a:t>
            </a:r>
            <a:r>
              <a:rPr lang="en-US" sz="3600" b="1" u="sng">
                <a:solidFill>
                  <a:schemeClr val="tx2"/>
                </a:solidFill>
                <a:latin typeface="Arial" charset="0"/>
              </a:rPr>
              <a:t>Commands</a:t>
            </a:r>
            <a:endParaRPr lang="en-US" sz="3600" b="1">
              <a:solidFill>
                <a:schemeClr val="tx2"/>
              </a:solidFill>
              <a:latin typeface="Arial" charset="0"/>
            </a:endParaRPr>
          </a:p>
          <a:p>
            <a:pPr marL="342900" indent="-342900">
              <a:spcBef>
                <a:spcPct val="20000"/>
              </a:spcBef>
              <a:buFontTx/>
              <a:buChar char="•"/>
            </a:pPr>
            <a:r>
              <a:rPr lang="en-US" sz="3600" b="1" u="sng">
                <a:solidFill>
                  <a:schemeClr val="tx2"/>
                </a:solidFill>
                <a:latin typeface="Arial" charset="0"/>
              </a:rPr>
              <a:t>Lists</a:t>
            </a:r>
            <a:r>
              <a:rPr lang="en-US" sz="3600" b="1">
                <a:solidFill>
                  <a:schemeClr val="tx2"/>
                </a:solidFill>
                <a:latin typeface="Arial" charset="0"/>
              </a:rPr>
              <a:t> of Gifts in the 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2" descr="Holiday 00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65763" name="Rectangle 3"/>
          <p:cNvSpPr>
            <a:spLocks noGrp="1" noChangeArrowheads="1"/>
          </p:cNvSpPr>
          <p:nvPr>
            <p:ph type="ctrTitle"/>
          </p:nvPr>
        </p:nvSpPr>
        <p:spPr>
          <a:xfrm>
            <a:off x="685800" y="228600"/>
            <a:ext cx="7772400" cy="1143000"/>
          </a:xfrm>
          <a:effectLst>
            <a:outerShdw blurRad="63500" dist="107763" dir="18900000" algn="ctr" rotWithShape="0">
              <a:srgbClr val="000000">
                <a:alpha val="74998"/>
              </a:srgbClr>
            </a:outerShdw>
          </a:effectLst>
        </p:spPr>
        <p:txBody>
          <a:bodyPr/>
          <a:lstStyle/>
          <a:p>
            <a:pPr eaLnBrk="1" hangingPunct="1">
              <a:defRPr/>
            </a:pPr>
            <a:r>
              <a:rPr lang="en-US" sz="6000" b="1">
                <a:solidFill>
                  <a:schemeClr val="bg1"/>
                </a:solidFill>
              </a:rPr>
              <a:t>Spiritual Gifts</a:t>
            </a:r>
          </a:p>
        </p:txBody>
      </p:sp>
      <p:sp>
        <p:nvSpPr>
          <p:cNvPr id="2165764" name="Rectangle 4"/>
          <p:cNvSpPr>
            <a:spLocks noGrp="1" noChangeArrowheads="1"/>
          </p:cNvSpPr>
          <p:nvPr>
            <p:ph type="subTitle" idx="1"/>
          </p:nvPr>
        </p:nvSpPr>
        <p:spPr>
          <a:xfrm>
            <a:off x="533400" y="5105400"/>
            <a:ext cx="8077200" cy="1524000"/>
          </a:xfrm>
        </p:spPr>
        <p:txBody>
          <a:bodyPr/>
          <a:lstStyle/>
          <a:p>
            <a:pPr eaLnBrk="1" hangingPunct="1">
              <a:defRPr/>
            </a:pPr>
            <a:r>
              <a:rPr lang="en-US" sz="4800" b="1" i="1" dirty="0">
                <a:solidFill>
                  <a:schemeClr val="bg1"/>
                </a:solidFill>
                <a:effectLst>
                  <a:glow rad="152400">
                    <a:schemeClr val="tx1">
                      <a:alpha val="94000"/>
                    </a:schemeClr>
                  </a:glow>
                </a:effectLst>
              </a:rPr>
              <a:t>Where should we </a:t>
            </a:r>
            <a:r>
              <a:rPr lang="en-US" sz="4800" b="1" i="1" dirty="0">
                <a:solidFill>
                  <a:srgbClr val="FFFF00"/>
                </a:solidFill>
                <a:effectLst>
                  <a:glow rad="152400">
                    <a:schemeClr val="tx1">
                      <a:alpha val="94000"/>
                    </a:schemeClr>
                  </a:glow>
                </a:effectLst>
              </a:rPr>
              <a:t>begin</a:t>
            </a:r>
            <a:r>
              <a:rPr lang="en-US" sz="4800" b="1" i="1" dirty="0">
                <a:solidFill>
                  <a:schemeClr val="bg1"/>
                </a:solidFill>
                <a:effectLst>
                  <a:glow rad="152400">
                    <a:schemeClr val="tx1">
                      <a:alpha val="94000"/>
                    </a:schemeClr>
                  </a:glow>
                </a:effectLst>
              </a:rPr>
              <a:t> studying gifts?</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7" name="Group 2"/>
          <p:cNvGrpSpPr>
            <a:grpSpLocks/>
          </p:cNvGrpSpPr>
          <p:nvPr/>
        </p:nvGrpSpPr>
        <p:grpSpPr bwMode="auto">
          <a:xfrm>
            <a:off x="-53975" y="0"/>
            <a:ext cx="9350375" cy="7031038"/>
            <a:chOff x="-34" y="0"/>
            <a:chExt cx="5890" cy="4429"/>
          </a:xfrm>
        </p:grpSpPr>
        <p:sp>
          <p:nvSpPr>
            <p:cNvPr id="2167811"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67812" name="Rectangle 4"/>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03778" name="Group 5"/>
          <p:cNvGrpSpPr>
            <a:grpSpLocks/>
          </p:cNvGrpSpPr>
          <p:nvPr/>
        </p:nvGrpSpPr>
        <p:grpSpPr bwMode="auto">
          <a:xfrm>
            <a:off x="1905000" y="1181100"/>
            <a:ext cx="5219700" cy="5219700"/>
            <a:chOff x="1200" y="696"/>
            <a:chExt cx="3288" cy="3288"/>
          </a:xfrm>
        </p:grpSpPr>
        <p:sp>
          <p:nvSpPr>
            <p:cNvPr id="2167814"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167815"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167816" name="Text Box 8"/>
          <p:cNvSpPr txBox="1">
            <a:spLocks noChangeArrowheads="1"/>
          </p:cNvSpPr>
          <p:nvPr/>
        </p:nvSpPr>
        <p:spPr bwMode="auto">
          <a:xfrm>
            <a:off x="3581400" y="3810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400">
              <a:cs typeface="+mn-cs"/>
            </a:endParaRPr>
          </a:p>
        </p:txBody>
      </p:sp>
      <p:sp>
        <p:nvSpPr>
          <p:cNvPr id="2167817" name="AutoShape 9"/>
          <p:cNvSpPr>
            <a:spLocks noChangeArrowheads="1"/>
          </p:cNvSpPr>
          <p:nvPr/>
        </p:nvSpPr>
        <p:spPr bwMode="auto">
          <a:xfrm>
            <a:off x="1733550" y="609600"/>
            <a:ext cx="5791200" cy="4773613"/>
          </a:xfrm>
          <a:prstGeom prst="triangle">
            <a:avLst>
              <a:gd name="adj" fmla="val 50000"/>
            </a:avLst>
          </a:prstGeom>
          <a:gradFill rotWithShape="1">
            <a:gsLst>
              <a:gs pos="0">
                <a:srgbClr val="CC0000">
                  <a:gamma/>
                  <a:shade val="46275"/>
                  <a:invGamma/>
                </a:srgbClr>
              </a:gs>
              <a:gs pos="100000">
                <a:srgbClr val="CC0000"/>
              </a:gs>
            </a:gsLst>
            <a:path path="shape">
              <a:fillToRect l="50000" t="50000" r="50000" b="50000"/>
            </a:path>
          </a:gra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76200">
                <a:solidFill>
                  <a:srgbClr val="FF3300"/>
                </a:solidFill>
                <a:miter lim="800000"/>
                <a:headEnd/>
                <a:tailEnd/>
              </a14:hiddenLine>
            </a:ext>
          </a:extLst>
        </p:spPr>
        <p:txBody>
          <a:bodyPr wrap="none" anchor="ctr"/>
          <a:lstStyle/>
          <a:p>
            <a:pPr>
              <a:defRPr/>
            </a:pPr>
            <a:endParaRPr lang="en-US">
              <a:cs typeface="+mn-cs"/>
            </a:endParaRPr>
          </a:p>
        </p:txBody>
      </p:sp>
      <p:sp>
        <p:nvSpPr>
          <p:cNvPr id="2167818" name="Text Box 10"/>
          <p:cNvSpPr txBox="1">
            <a:spLocks noChangeArrowheads="1"/>
          </p:cNvSpPr>
          <p:nvPr/>
        </p:nvSpPr>
        <p:spPr bwMode="auto">
          <a:xfrm>
            <a:off x="4114800" y="20415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167819" name="Text Box 11"/>
          <p:cNvSpPr txBox="1">
            <a:spLocks noChangeArrowheads="1"/>
          </p:cNvSpPr>
          <p:nvPr/>
        </p:nvSpPr>
        <p:spPr bwMode="auto">
          <a:xfrm>
            <a:off x="5608638"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167820" name="Text Box 12"/>
          <p:cNvSpPr txBox="1">
            <a:spLocks noChangeArrowheads="1"/>
          </p:cNvSpPr>
          <p:nvPr/>
        </p:nvSpPr>
        <p:spPr bwMode="auto">
          <a:xfrm>
            <a:off x="2438400" y="42513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167821" name="Text Box 13"/>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grpSp>
        <p:nvGrpSpPr>
          <p:cNvPr id="2167822" name="Group 14"/>
          <p:cNvGrpSpPr>
            <a:grpSpLocks/>
          </p:cNvGrpSpPr>
          <p:nvPr/>
        </p:nvGrpSpPr>
        <p:grpSpPr bwMode="auto">
          <a:xfrm>
            <a:off x="3629025" y="2862263"/>
            <a:ext cx="1981200" cy="1752600"/>
            <a:chOff x="2286" y="1803"/>
            <a:chExt cx="1248" cy="1104"/>
          </a:xfrm>
        </p:grpSpPr>
        <p:sp>
          <p:nvSpPr>
            <p:cNvPr id="2167823" name="Text Box 15"/>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GOD</a:t>
              </a:r>
            </a:p>
          </p:txBody>
        </p:sp>
        <p:sp>
          <p:nvSpPr>
            <p:cNvPr id="2167824" name="AutoShape 16"/>
            <p:cNvSpPr>
              <a:spLocks noChangeArrowheads="1"/>
            </p:cNvSpPr>
            <p:nvPr/>
          </p:nvSpPr>
          <p:spPr bwMode="auto">
            <a:xfrm>
              <a:off x="2286" y="1803"/>
              <a:ext cx="1248" cy="1104"/>
            </a:xfrm>
            <a:prstGeom prst="irregularSeal1">
              <a:avLst/>
            </a:prstGeom>
            <a:noFill/>
            <a:ln w="57150">
              <a:solidFill>
                <a:schemeClr val="bg1"/>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167825" name="Text Box 17"/>
          <p:cNvSpPr txBox="1">
            <a:spLocks noChangeArrowheads="1"/>
          </p:cNvSpPr>
          <p:nvPr/>
        </p:nvSpPr>
        <p:spPr bwMode="auto">
          <a:xfrm>
            <a:off x="3714750" y="14319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167826" name="Text Box 18"/>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167827" name="WordArt 19"/>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167828" name="WordArt 20"/>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167829" name="WordArt 21"/>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167830" name="Rectangle 22"/>
          <p:cNvSpPr>
            <a:spLocks noGrp="1" noChangeArrowheads="1"/>
          </p:cNvSpPr>
          <p:nvPr>
            <p:ph type="title" idx="4294967295"/>
          </p:nvPr>
        </p:nvSpPr>
        <p:spPr>
          <a:xfrm>
            <a:off x="0" y="228600"/>
            <a:ext cx="9144000" cy="1143000"/>
          </a:xfrm>
          <a:effectLst>
            <a:outerShdw blurRad="63500" dist="35921" dir="2700000" algn="ctr" rotWithShape="0">
              <a:schemeClr val="tx1">
                <a:alpha val="74998"/>
              </a:schemeClr>
            </a:outerShdw>
          </a:effectLst>
        </p:spPr>
        <p:txBody>
          <a:bodyPr/>
          <a:lstStyle/>
          <a:p>
            <a:pPr eaLnBrk="1" hangingPunct="1">
              <a:defRPr/>
            </a:pPr>
            <a:r>
              <a:rPr lang="en-US" sz="4000" b="1" i="1" dirty="0">
                <a:solidFill>
                  <a:schemeClr val="bg1"/>
                </a:solidFill>
              </a:rPr>
              <a:t>I. Understanding gifts begins with seeing Christ as </a:t>
            </a:r>
            <a:r>
              <a:rPr lang="en-US" sz="4000" b="1" i="1" dirty="0">
                <a:solidFill>
                  <a:srgbClr val="FFFF00"/>
                </a:solidFill>
              </a:rPr>
              <a:t>God</a:t>
            </a:r>
            <a:r>
              <a:rPr lang="en-US" sz="4000" b="1" i="1" dirty="0">
                <a:solidFill>
                  <a:schemeClr val="bg1"/>
                </a:solidFill>
              </a:rPr>
              <a:t> (1 Cor 12:1-3).</a:t>
            </a:r>
          </a:p>
        </p:txBody>
      </p:sp>
      <p:pic>
        <p:nvPicPr>
          <p:cNvPr id="203792" name="Picture 2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5065713"/>
            <a:ext cx="1446212"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167822"/>
                                        </p:tgtEl>
                                        <p:attrNameLst>
                                          <p:attrName>style.visibility</p:attrName>
                                        </p:attrNameLst>
                                      </p:cBhvr>
                                      <p:to>
                                        <p:strVal val="visible"/>
                                      </p:to>
                                    </p:set>
                                    <p:animEffect transition="in" filter="fade">
                                      <p:cBhvr>
                                        <p:cTn id="7" dur="2000"/>
                                        <p:tgtEl>
                                          <p:spTgt spid="21678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67825"/>
                                        </p:tgtEl>
                                        <p:attrNameLst>
                                          <p:attrName>style.visibility</p:attrName>
                                        </p:attrNameLst>
                                      </p:cBhvr>
                                      <p:to>
                                        <p:strVal val="visible"/>
                                      </p:to>
                                    </p:set>
                                    <p:animEffect transition="in" filter="fade">
                                      <p:cBhvr>
                                        <p:cTn id="12" dur="2000"/>
                                        <p:tgtEl>
                                          <p:spTgt spid="2167825"/>
                                        </p:tgtEl>
                                      </p:cBhvr>
                                    </p:animEffect>
                                  </p:childTnLst>
                                </p:cTn>
                              </p:par>
                            </p:childTnLst>
                          </p:cTn>
                        </p:par>
                        <p:par>
                          <p:cTn id="13" fill="hold" nodeType="afterGroup">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2167818"/>
                                        </p:tgtEl>
                                        <p:attrNameLst>
                                          <p:attrName>style.visibility</p:attrName>
                                        </p:attrNameLst>
                                      </p:cBhvr>
                                      <p:to>
                                        <p:strVal val="visible"/>
                                      </p:to>
                                    </p:set>
                                    <p:animEffect transition="in" filter="fade">
                                      <p:cBhvr>
                                        <p:cTn id="16" dur="2000"/>
                                        <p:tgtEl>
                                          <p:spTgt spid="216781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67821"/>
                                        </p:tgtEl>
                                        <p:attrNameLst>
                                          <p:attrName>style.visibility</p:attrName>
                                        </p:attrNameLst>
                                      </p:cBhvr>
                                      <p:to>
                                        <p:strVal val="visible"/>
                                      </p:to>
                                    </p:set>
                                    <p:animEffect transition="in" filter="fade">
                                      <p:cBhvr>
                                        <p:cTn id="21" dur="2000"/>
                                        <p:tgtEl>
                                          <p:spTgt spid="2167821"/>
                                        </p:tgtEl>
                                      </p:cBhvr>
                                    </p:animEffect>
                                  </p:childTnLst>
                                </p:cTn>
                              </p:par>
                            </p:childTnLst>
                          </p:cTn>
                        </p:par>
                        <p:par>
                          <p:cTn id="22" fill="hold" nodeType="afterGroup">
                            <p:stCondLst>
                              <p:cond delay="2000"/>
                            </p:stCondLst>
                            <p:childTnLst>
                              <p:par>
                                <p:cTn id="23" presetID="10" presetClass="entr" presetSubtype="0" fill="hold" grpId="0" nodeType="afterEffect">
                                  <p:stCondLst>
                                    <p:cond delay="0"/>
                                  </p:stCondLst>
                                  <p:childTnLst>
                                    <p:set>
                                      <p:cBhvr>
                                        <p:cTn id="24" dur="1" fill="hold">
                                          <p:stCondLst>
                                            <p:cond delay="0"/>
                                          </p:stCondLst>
                                        </p:cTn>
                                        <p:tgtEl>
                                          <p:spTgt spid="2167820"/>
                                        </p:tgtEl>
                                        <p:attrNameLst>
                                          <p:attrName>style.visibility</p:attrName>
                                        </p:attrNameLst>
                                      </p:cBhvr>
                                      <p:to>
                                        <p:strVal val="visible"/>
                                      </p:to>
                                    </p:set>
                                    <p:animEffect transition="in" filter="fade">
                                      <p:cBhvr>
                                        <p:cTn id="25" dur="2000"/>
                                        <p:tgtEl>
                                          <p:spTgt spid="216782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167826"/>
                                        </p:tgtEl>
                                        <p:attrNameLst>
                                          <p:attrName>style.visibility</p:attrName>
                                        </p:attrNameLst>
                                      </p:cBhvr>
                                      <p:to>
                                        <p:strVal val="visible"/>
                                      </p:to>
                                    </p:set>
                                    <p:animEffect transition="in" filter="fade">
                                      <p:cBhvr>
                                        <p:cTn id="30" dur="2000"/>
                                        <p:tgtEl>
                                          <p:spTgt spid="2167826"/>
                                        </p:tgtEl>
                                      </p:cBhvr>
                                    </p:animEffect>
                                  </p:childTnLst>
                                </p:cTn>
                              </p:par>
                            </p:childTnLst>
                          </p:cTn>
                        </p:par>
                        <p:par>
                          <p:cTn id="31" fill="hold" nodeType="afterGroup">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2167819"/>
                                        </p:tgtEl>
                                        <p:attrNameLst>
                                          <p:attrName>style.visibility</p:attrName>
                                        </p:attrNameLst>
                                      </p:cBhvr>
                                      <p:to>
                                        <p:strVal val="visible"/>
                                      </p:to>
                                    </p:set>
                                    <p:animEffect transition="in" filter="fade">
                                      <p:cBhvr>
                                        <p:cTn id="34" dur="2000"/>
                                        <p:tgtEl>
                                          <p:spTgt spid="216781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67827"/>
                                        </p:tgtEl>
                                        <p:attrNameLst>
                                          <p:attrName>style.visibility</p:attrName>
                                        </p:attrNameLst>
                                      </p:cBhvr>
                                      <p:to>
                                        <p:strVal val="visible"/>
                                      </p:to>
                                    </p:set>
                                    <p:animEffect transition="in" filter="fade">
                                      <p:cBhvr>
                                        <p:cTn id="39" dur="2000"/>
                                        <p:tgtEl>
                                          <p:spTgt spid="216782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167829"/>
                                        </p:tgtEl>
                                        <p:attrNameLst>
                                          <p:attrName>style.visibility</p:attrName>
                                        </p:attrNameLst>
                                      </p:cBhvr>
                                      <p:to>
                                        <p:strVal val="visible"/>
                                      </p:to>
                                    </p:set>
                                    <p:animEffect transition="in" filter="fade">
                                      <p:cBhvr>
                                        <p:cTn id="44" dur="2000"/>
                                        <p:tgtEl>
                                          <p:spTgt spid="2167829"/>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167828"/>
                                        </p:tgtEl>
                                        <p:attrNameLst>
                                          <p:attrName>style.visibility</p:attrName>
                                        </p:attrNameLst>
                                      </p:cBhvr>
                                      <p:to>
                                        <p:strVal val="visible"/>
                                      </p:to>
                                    </p:set>
                                    <p:animEffect transition="in" filter="fade">
                                      <p:cBhvr>
                                        <p:cTn id="49" dur="2000"/>
                                        <p:tgtEl>
                                          <p:spTgt spid="2167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7818" grpId="0"/>
      <p:bldP spid="2167819" grpId="0"/>
      <p:bldP spid="2167820" grpId="0"/>
      <p:bldP spid="2167821" grpId="0"/>
      <p:bldP spid="2167825" grpId="0"/>
      <p:bldP spid="2167826" grpId="0"/>
      <p:bldP spid="2167827" grpId="0" animBg="1"/>
      <p:bldP spid="2167828" grpId="0" animBg="1"/>
      <p:bldP spid="21678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sz="1400">
              <a:latin typeface="Arial"/>
              <a:cs typeface="Arial"/>
            </a:endParaRPr>
          </a:p>
        </p:txBody>
      </p:sp>
      <p:grpSp>
        <p:nvGrpSpPr>
          <p:cNvPr id="205826"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sz="1400">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latin typeface="Arial"/>
              <a:cs typeface="Arial"/>
            </a:endParaRPr>
          </a:p>
        </p:txBody>
      </p:sp>
      <p:sp>
        <p:nvSpPr>
          <p:cNvPr id="2169864" name="Text Box 8"/>
          <p:cNvSpPr txBox="1">
            <a:spLocks noChangeArrowheads="1"/>
          </p:cNvSpPr>
          <p:nvPr/>
        </p:nvSpPr>
        <p:spPr bwMode="auto">
          <a:xfrm>
            <a:off x="1763713" y="115888"/>
            <a:ext cx="7704137" cy="6186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defRPr/>
            </a:pPr>
            <a:r>
              <a:rPr lang="en-US" sz="3600" b="1" i="1" baseline="30000" dirty="0">
                <a:solidFill>
                  <a:schemeClr val="bg1"/>
                </a:solidFill>
                <a:effectLst>
                  <a:outerShdw blurRad="50800" dist="88900" dir="2700000" algn="tl" rotWithShape="0">
                    <a:srgbClr val="000000">
                      <a:alpha val="71000"/>
                    </a:srgbClr>
                  </a:outerShdw>
                </a:effectLst>
                <a:latin typeface="Arial"/>
                <a:cs typeface="Arial"/>
              </a:rPr>
              <a:t>1</a:t>
            </a:r>
            <a:r>
              <a:rPr lang="en-US" sz="3600" b="1" i="1" dirty="0">
                <a:solidFill>
                  <a:schemeClr val="bg1"/>
                </a:solidFill>
                <a:effectLst>
                  <a:outerShdw blurRad="50800" dist="88900" dir="2700000" algn="tl" rotWithShape="0">
                    <a:srgbClr val="000000">
                      <a:alpha val="71000"/>
                    </a:srgbClr>
                  </a:outerShdw>
                </a:effectLst>
                <a:latin typeface="Arial"/>
                <a:cs typeface="Arial"/>
              </a:rPr>
              <a:t>Now about spiritual gifts, brothers, I do not want you to be ignorant. </a:t>
            </a:r>
          </a:p>
          <a:p>
            <a:pPr marL="177800" indent="-177800">
              <a:defRPr/>
            </a:pPr>
            <a:r>
              <a:rPr lang="en-US" sz="3600" b="1" i="1" baseline="30000" dirty="0">
                <a:solidFill>
                  <a:schemeClr val="bg1"/>
                </a:solidFill>
                <a:effectLst>
                  <a:outerShdw blurRad="50800" dist="88900" dir="2700000" algn="tl" rotWithShape="0">
                    <a:srgbClr val="000000">
                      <a:alpha val="71000"/>
                    </a:srgbClr>
                  </a:outerShdw>
                </a:effectLst>
                <a:latin typeface="Arial"/>
                <a:cs typeface="Arial"/>
              </a:rPr>
              <a:t>2</a:t>
            </a:r>
            <a:r>
              <a:rPr lang="en-US" sz="3600" b="1" i="1" dirty="0">
                <a:solidFill>
                  <a:schemeClr val="bg1"/>
                </a:solidFill>
                <a:effectLst>
                  <a:outerShdw blurRad="50800" dist="88900" dir="2700000" algn="tl" rotWithShape="0">
                    <a:srgbClr val="000000">
                      <a:alpha val="71000"/>
                    </a:srgbClr>
                  </a:outerShdw>
                </a:effectLst>
                <a:latin typeface="Arial"/>
                <a:cs typeface="Arial"/>
              </a:rPr>
              <a:t>You know that when you were pagans, somehow or other you were led astray to mute idols. </a:t>
            </a:r>
          </a:p>
          <a:p>
            <a:pPr marL="177800" indent="-177800">
              <a:defRPr/>
            </a:pPr>
            <a:r>
              <a:rPr lang="en-US" sz="3600" b="1" i="1" baseline="30000" dirty="0">
                <a:solidFill>
                  <a:schemeClr val="bg1"/>
                </a:solidFill>
                <a:effectLst>
                  <a:outerShdw blurRad="50800" dist="88900" dir="2700000" algn="tl" rotWithShape="0">
                    <a:srgbClr val="000000">
                      <a:alpha val="71000"/>
                    </a:srgbClr>
                  </a:outerShdw>
                </a:effectLst>
                <a:latin typeface="Arial"/>
                <a:cs typeface="Arial"/>
              </a:rPr>
              <a:t>3</a:t>
            </a:r>
            <a:r>
              <a:rPr lang="en-US" sz="3600" b="1" i="1" dirty="0">
                <a:solidFill>
                  <a:schemeClr val="bg1"/>
                </a:solidFill>
                <a:effectLst>
                  <a:outerShdw blurRad="50800" dist="88900" dir="2700000" algn="tl" rotWithShape="0">
                    <a:srgbClr val="000000">
                      <a:alpha val="71000"/>
                    </a:srgbClr>
                  </a:outerShdw>
                </a:effectLst>
                <a:latin typeface="Arial"/>
                <a:cs typeface="Arial"/>
              </a:rPr>
              <a:t>Therefore I tell you that no one who is speaking by the Spirit of God says, </a:t>
            </a:r>
            <a:r>
              <a:rPr lang="ru-RU" sz="3600" b="1" i="1" dirty="0">
                <a:solidFill>
                  <a:schemeClr val="bg1"/>
                </a:solidFill>
                <a:effectLst>
                  <a:outerShdw blurRad="50800" dist="88900" dir="2700000" algn="tl" rotWithShape="0">
                    <a:srgbClr val="000000">
                      <a:alpha val="71000"/>
                    </a:srgbClr>
                  </a:outerShdw>
                </a:effectLst>
                <a:latin typeface="Arial"/>
                <a:cs typeface="Arial"/>
              </a:rPr>
              <a:t>"</a:t>
            </a:r>
            <a:r>
              <a:rPr lang="en-US" sz="3600" b="1" i="1" dirty="0">
                <a:solidFill>
                  <a:schemeClr val="bg1"/>
                </a:solidFill>
                <a:effectLst>
                  <a:outerShdw blurRad="50800" dist="88900" dir="2700000" algn="tl" rotWithShape="0">
                    <a:srgbClr val="000000">
                      <a:alpha val="71000"/>
                    </a:srgbClr>
                  </a:outerShdw>
                </a:effectLst>
                <a:latin typeface="Arial"/>
                <a:cs typeface="Arial"/>
              </a:rPr>
              <a:t>Jesus be cursed,</a:t>
            </a:r>
            <a:r>
              <a:rPr lang="ru-RU" sz="3600" b="1" i="1" dirty="0">
                <a:solidFill>
                  <a:schemeClr val="bg1"/>
                </a:solidFill>
                <a:effectLst>
                  <a:outerShdw blurRad="50800" dist="88900" dir="2700000" algn="tl" rotWithShape="0">
                    <a:srgbClr val="000000">
                      <a:alpha val="71000"/>
                    </a:srgbClr>
                  </a:outerShdw>
                </a:effectLst>
                <a:latin typeface="Arial"/>
                <a:cs typeface="Arial"/>
              </a:rPr>
              <a:t>"</a:t>
            </a:r>
            <a:r>
              <a:rPr lang="en-US" sz="3600" b="1" i="1" dirty="0">
                <a:solidFill>
                  <a:schemeClr val="bg1"/>
                </a:solidFill>
                <a:effectLst>
                  <a:outerShdw blurRad="50800" dist="88900" dir="2700000" algn="tl" rotWithShape="0">
                    <a:srgbClr val="000000">
                      <a:alpha val="71000"/>
                    </a:srgbClr>
                  </a:outerShdw>
                </a:effectLst>
                <a:latin typeface="Arial"/>
                <a:cs typeface="Arial"/>
              </a:rPr>
              <a:t> and no one can say, </a:t>
            </a:r>
            <a:r>
              <a:rPr lang="ru-RU" sz="3600" b="1" i="1" dirty="0">
                <a:solidFill>
                  <a:schemeClr val="bg1"/>
                </a:solidFill>
                <a:effectLst>
                  <a:outerShdw blurRad="50800" dist="88900" dir="2700000" algn="tl" rotWithShape="0">
                    <a:srgbClr val="000000">
                      <a:alpha val="71000"/>
                    </a:srgbClr>
                  </a:outerShdw>
                </a:effectLst>
                <a:latin typeface="Arial"/>
                <a:cs typeface="Arial"/>
              </a:rPr>
              <a:t>"</a:t>
            </a:r>
            <a:r>
              <a:rPr lang="en-US" sz="3600" b="1" i="1" dirty="0">
                <a:solidFill>
                  <a:schemeClr val="bg1"/>
                </a:solidFill>
                <a:effectLst>
                  <a:outerShdw blurRad="50800" dist="88900" dir="2700000" algn="tl" rotWithShape="0">
                    <a:srgbClr val="000000">
                      <a:alpha val="71000"/>
                    </a:srgbClr>
                  </a:outerShdw>
                </a:effectLst>
                <a:latin typeface="Arial"/>
                <a:cs typeface="Arial"/>
              </a:rPr>
              <a:t>Jesus is Lord,</a:t>
            </a:r>
            <a:r>
              <a:rPr lang="ru-RU" sz="3600" b="1" i="1" dirty="0">
                <a:solidFill>
                  <a:schemeClr val="bg1"/>
                </a:solidFill>
                <a:effectLst>
                  <a:outerShdw blurRad="50800" dist="88900" dir="2700000" algn="tl" rotWithShape="0">
                    <a:srgbClr val="000000">
                      <a:alpha val="71000"/>
                    </a:srgbClr>
                  </a:outerShdw>
                </a:effectLst>
                <a:latin typeface="Arial"/>
                <a:cs typeface="Arial"/>
              </a:rPr>
              <a:t>"</a:t>
            </a:r>
            <a:r>
              <a:rPr lang="en-US" sz="3600" b="1" i="1" dirty="0">
                <a:solidFill>
                  <a:schemeClr val="bg1"/>
                </a:solidFill>
                <a:effectLst>
                  <a:outerShdw blurRad="50800" dist="88900" dir="2700000" algn="tl" rotWithShape="0">
                    <a:srgbClr val="000000">
                      <a:alpha val="71000"/>
                    </a:srgbClr>
                  </a:outerShdw>
                </a:effectLst>
                <a:latin typeface="Arial"/>
                <a:cs typeface="Arial"/>
              </a:rPr>
              <a:t> except by the Holy Spirit.</a:t>
            </a: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en-US" sz="2800" b="1" dirty="0">
                <a:solidFill>
                  <a:schemeClr val="bg1"/>
                </a:solidFill>
                <a:latin typeface="Arial"/>
                <a:cs typeface="Arial"/>
              </a:rPr>
              <a:t>1 Corinthians 12:1-3 (NIV)</a:t>
            </a:r>
          </a:p>
        </p:txBody>
      </p:sp>
      <p:pic>
        <p:nvPicPr>
          <p:cNvPr id="205831"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ChangeArrowheads="1"/>
          </p:cNvSpPr>
          <p:nvPr>
            <p:ph type="ctrTitle"/>
          </p:nvPr>
        </p:nvSpPr>
        <p:spPr>
          <a:xfrm>
            <a:off x="1371600" y="152400"/>
            <a:ext cx="7772400" cy="1447800"/>
          </a:xfrm>
          <a:noFill/>
        </p:spPr>
        <p:txBody>
          <a:bodyPr/>
          <a:lstStyle/>
          <a:p>
            <a:pPr eaLnBrk="1" hangingPunct="1"/>
            <a:r>
              <a:rPr lang="en-US" sz="4800" b="1" dirty="0">
                <a:solidFill>
                  <a:srgbClr val="FFFFFF"/>
                </a:solidFill>
                <a:latin typeface="Arial" charset="0"/>
                <a:ea typeface="ヒラギノ角ゴ Pro W3" charset="0"/>
                <a:cs typeface="Arial" charset="0"/>
              </a:rPr>
              <a:t>Basics in 1 Cor 12:4-11</a:t>
            </a:r>
            <a:endParaRPr lang="en-US" sz="5400" dirty="0">
              <a:solidFill>
                <a:schemeClr val="bg1"/>
              </a:solidFill>
              <a:latin typeface="Arial" charset="0"/>
              <a:ea typeface="ヒラギノ角ゴ Pro W3" charset="0"/>
              <a:cs typeface="Arial" charset="0"/>
            </a:endParaRPr>
          </a:p>
        </p:txBody>
      </p:sp>
      <p:sp>
        <p:nvSpPr>
          <p:cNvPr id="207874" name="Text Box 3"/>
          <p:cNvSpPr txBox="1">
            <a:spLocks noChangeArrowheads="1"/>
          </p:cNvSpPr>
          <p:nvPr/>
        </p:nvSpPr>
        <p:spPr bwMode="auto">
          <a:xfrm>
            <a:off x="2209800" y="2125663"/>
            <a:ext cx="6538913" cy="3478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4400" b="1">
                <a:solidFill>
                  <a:srgbClr val="000000"/>
                </a:solidFill>
                <a:latin typeface="Arial" charset="0"/>
                <a:cs typeface="Arial" charset="0"/>
              </a:rPr>
              <a:t>What</a:t>
            </a:r>
          </a:p>
          <a:p>
            <a:pPr eaLnBrk="1" hangingPunct="1"/>
            <a:r>
              <a:rPr lang="en-US" sz="4400" b="1">
                <a:solidFill>
                  <a:srgbClr val="000000"/>
                </a:solidFill>
                <a:latin typeface="Arial" charset="0"/>
                <a:cs typeface="Arial" charset="0"/>
              </a:rPr>
              <a:t>Who</a:t>
            </a:r>
          </a:p>
          <a:p>
            <a:pPr eaLnBrk="1" hangingPunct="1"/>
            <a:r>
              <a:rPr lang="en-US" sz="4400" b="1">
                <a:solidFill>
                  <a:srgbClr val="000000"/>
                </a:solidFill>
                <a:latin typeface="Arial" charset="0"/>
                <a:cs typeface="Arial" charset="0"/>
              </a:rPr>
              <a:t>Where</a:t>
            </a:r>
          </a:p>
          <a:p>
            <a:pPr eaLnBrk="1" hangingPunct="1"/>
            <a:r>
              <a:rPr lang="en-US" sz="4400" b="1">
                <a:solidFill>
                  <a:srgbClr val="000000"/>
                </a:solidFill>
                <a:latin typeface="Arial" charset="0"/>
                <a:cs typeface="Arial" charset="0"/>
              </a:rPr>
              <a:t>When</a:t>
            </a:r>
          </a:p>
          <a:p>
            <a:pPr eaLnBrk="1" hangingPunct="1"/>
            <a:r>
              <a:rPr lang="en-US" sz="4400" b="1">
                <a:solidFill>
                  <a:srgbClr val="000000"/>
                </a:solidFill>
                <a:latin typeface="Arial" charset="0"/>
                <a:cs typeface="Arial" charset="0"/>
              </a:rPr>
              <a:t>Why</a:t>
            </a: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pic>
        <p:nvPicPr>
          <p:cNvPr id="2078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40200" y="2205038"/>
            <a:ext cx="4716463"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7878" name="Picture 6" descr="discover explore.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8313" y="4797425"/>
            <a:ext cx="1746250" cy="1833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What are spiritual gifts?</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sp>
        <p:nvSpPr>
          <p:cNvPr id="211971" name="Text Box 3"/>
          <p:cNvSpPr txBox="1">
            <a:spLocks noChangeArrowheads="1"/>
          </p:cNvSpPr>
          <p:nvPr/>
        </p:nvSpPr>
        <p:spPr bwMode="auto">
          <a:xfrm>
            <a:off x="1749425" y="2125663"/>
            <a:ext cx="714375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ru-RU" sz="3200" b="1" dirty="0">
                <a:solidFill>
                  <a:srgbClr val="000000"/>
                </a:solidFill>
                <a:latin typeface="Arial" charset="0"/>
                <a:cs typeface="Arial" charset="0"/>
              </a:rPr>
              <a:t>"</a:t>
            </a:r>
            <a:r>
              <a:rPr lang="en-US" sz="3200" b="1" dirty="0">
                <a:solidFill>
                  <a:srgbClr val="000000"/>
                </a:solidFill>
                <a:latin typeface="Arial" charset="0"/>
                <a:cs typeface="Arial" charset="0"/>
              </a:rPr>
              <a:t>…a God-given ability for service</a:t>
            </a:r>
            <a:r>
              <a:rPr lang="ru-RU" sz="3200" b="1" dirty="0">
                <a:solidFill>
                  <a:srgbClr val="000000"/>
                </a:solidFill>
                <a:latin typeface="Arial" charset="0"/>
                <a:cs typeface="Arial" charset="0"/>
              </a:rPr>
              <a:t>"</a:t>
            </a:r>
            <a:endParaRPr lang="en-US" sz="1600" b="1" dirty="0">
              <a:solidFill>
                <a:srgbClr val="000000"/>
              </a:solidFill>
              <a:latin typeface="Arial" charset="0"/>
              <a:cs typeface="Arial" charset="0"/>
            </a:endParaRPr>
          </a:p>
          <a:p>
            <a:pPr algn="r" eaLnBrk="1" hangingPunct="1"/>
            <a:r>
              <a:rPr lang="en-US" sz="2800" b="1" dirty="0">
                <a:solidFill>
                  <a:srgbClr val="000000"/>
                </a:solidFill>
                <a:latin typeface="Arial" charset="0"/>
                <a:cs typeface="Arial" charset="0"/>
              </a:rPr>
              <a:t>Charles Ryrie, </a:t>
            </a:r>
            <a:br>
              <a:rPr lang="en-US" sz="2800" b="1" dirty="0">
                <a:solidFill>
                  <a:srgbClr val="000000"/>
                </a:solidFill>
                <a:latin typeface="Arial" charset="0"/>
                <a:cs typeface="Arial" charset="0"/>
              </a:rPr>
            </a:br>
            <a:r>
              <a:rPr lang="en-US" sz="2800" b="1" i="1" dirty="0">
                <a:solidFill>
                  <a:srgbClr val="000000"/>
                </a:solidFill>
                <a:latin typeface="Arial" charset="0"/>
                <a:cs typeface="Arial" charset="0"/>
              </a:rPr>
              <a:t>Basic Theology</a:t>
            </a:r>
            <a:r>
              <a:rPr lang="en-US" sz="2800" b="1" dirty="0">
                <a:solidFill>
                  <a:srgbClr val="000000"/>
                </a:solidFill>
                <a:latin typeface="Arial" charset="0"/>
                <a:cs typeface="Arial" charset="0"/>
              </a:rPr>
              <a:t>, 367</a:t>
            </a:r>
            <a:endParaRPr lang="en-US" sz="4000" b="1" dirty="0">
              <a:solidFill>
                <a:srgbClr val="000000"/>
              </a:solidFill>
              <a:latin typeface="Arial" charset="0"/>
              <a:cs typeface="Arial" charset="0"/>
            </a:endParaRPr>
          </a:p>
        </p:txBody>
      </p:sp>
      <p:sp>
        <p:nvSpPr>
          <p:cNvPr id="211972" name="Text Box 3"/>
          <p:cNvSpPr txBox="1">
            <a:spLocks noChangeArrowheads="1"/>
          </p:cNvSpPr>
          <p:nvPr/>
        </p:nvSpPr>
        <p:spPr bwMode="auto">
          <a:xfrm>
            <a:off x="1979613" y="4556125"/>
            <a:ext cx="6913562" cy="1877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r" eaLnBrk="1" hangingPunct="1"/>
            <a:r>
              <a:rPr lang="ru-RU" sz="3200" b="1" dirty="0">
                <a:solidFill>
                  <a:srgbClr val="660066"/>
                </a:solidFill>
                <a:latin typeface="Arial" charset="0"/>
                <a:cs typeface="Arial" charset="0"/>
              </a:rPr>
              <a:t>"</a:t>
            </a:r>
            <a:r>
              <a:rPr lang="en-US" sz="3200" b="1" dirty="0">
                <a:solidFill>
                  <a:srgbClr val="660066"/>
                </a:solidFill>
                <a:latin typeface="Arial" charset="0"/>
                <a:cs typeface="Arial" charset="0"/>
              </a:rPr>
              <a:t>…a spiritual capacity for development</a:t>
            </a:r>
            <a:r>
              <a:rPr lang="ru-RU" sz="3200" b="1" dirty="0">
                <a:solidFill>
                  <a:srgbClr val="660066"/>
                </a:solidFill>
                <a:latin typeface="Arial" charset="0"/>
                <a:cs typeface="Arial" charset="0"/>
              </a:rPr>
              <a:t>"</a:t>
            </a:r>
            <a:endParaRPr lang="en-US" sz="1600" b="1" dirty="0">
              <a:solidFill>
                <a:srgbClr val="660066"/>
              </a:solidFill>
              <a:latin typeface="Arial" charset="0"/>
              <a:cs typeface="Arial" charset="0"/>
            </a:endParaRPr>
          </a:p>
          <a:p>
            <a:pPr algn="r" eaLnBrk="1" hangingPunct="1"/>
            <a:r>
              <a:rPr lang="en-US" sz="2800" b="1" dirty="0">
                <a:solidFill>
                  <a:srgbClr val="660066"/>
                </a:solidFill>
                <a:latin typeface="Arial" charset="0"/>
                <a:cs typeface="Arial" charset="0"/>
              </a:rPr>
              <a:t>Earl Radmacher, </a:t>
            </a:r>
            <a:br>
              <a:rPr lang="en-US" sz="2800" b="1" dirty="0">
                <a:solidFill>
                  <a:srgbClr val="660066"/>
                </a:solidFill>
                <a:latin typeface="Arial" charset="0"/>
                <a:cs typeface="Arial" charset="0"/>
              </a:rPr>
            </a:br>
            <a:r>
              <a:rPr lang="en-US" b="1" i="1" dirty="0">
                <a:solidFill>
                  <a:srgbClr val="660066"/>
                </a:solidFill>
                <a:latin typeface="Arial" charset="0"/>
                <a:cs typeface="Arial" charset="0"/>
              </a:rPr>
              <a:t>Sermon on Gifts</a:t>
            </a:r>
            <a:endParaRPr lang="en-US" sz="4000" b="1" dirty="0">
              <a:solidFill>
                <a:srgbClr val="660066"/>
              </a:solidFill>
              <a:latin typeface="Arial" charset="0"/>
              <a:cs typeface="Arial" charset="0"/>
            </a:endParaRPr>
          </a:p>
        </p:txBody>
      </p:sp>
      <p:pic>
        <p:nvPicPr>
          <p:cNvPr id="21197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What are spiritual gifts?</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sp>
        <p:nvSpPr>
          <p:cNvPr id="214019" name="Text Box 3"/>
          <p:cNvSpPr txBox="1">
            <a:spLocks noChangeArrowheads="1"/>
          </p:cNvSpPr>
          <p:nvPr/>
        </p:nvSpPr>
        <p:spPr bwMode="auto">
          <a:xfrm>
            <a:off x="1993900" y="2125663"/>
            <a:ext cx="6538913"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3600" b="1">
                <a:solidFill>
                  <a:srgbClr val="000000"/>
                </a:solidFill>
                <a:latin typeface="Arial" charset="0"/>
                <a:cs typeface="Arial" charset="0"/>
              </a:rPr>
              <a:t>Spiritual Gifts are </a:t>
            </a:r>
            <a:r>
              <a:rPr lang="en-US" sz="3600" b="1">
                <a:solidFill>
                  <a:srgbClr val="FF0000"/>
                </a:solidFill>
                <a:latin typeface="Arial" charset="0"/>
                <a:cs typeface="Arial" charset="0"/>
              </a:rPr>
              <a:t>Not</a:t>
            </a:r>
            <a:r>
              <a:rPr lang="en-US" sz="3600" b="1">
                <a:solidFill>
                  <a:srgbClr val="000000"/>
                </a:solidFill>
                <a:latin typeface="Arial" charset="0"/>
                <a:cs typeface="Arial" charset="0"/>
              </a:rPr>
              <a:t>:</a:t>
            </a:r>
          </a:p>
        </p:txBody>
      </p:sp>
      <p:sp>
        <p:nvSpPr>
          <p:cNvPr id="6" name="Text Box 3"/>
          <p:cNvSpPr txBox="1">
            <a:spLocks noChangeArrowheads="1"/>
          </p:cNvSpPr>
          <p:nvPr/>
        </p:nvSpPr>
        <p:spPr bwMode="auto">
          <a:xfrm>
            <a:off x="1979613" y="3068638"/>
            <a:ext cx="69850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8163" indent="-538163"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buFont typeface="Times New Roman" charset="0"/>
              <a:buAutoNum type="alphaLcParenR"/>
            </a:pPr>
            <a:r>
              <a:rPr lang="en-US" sz="2800" b="1">
                <a:solidFill>
                  <a:srgbClr val="FF0000"/>
                </a:solidFill>
                <a:latin typeface="Arial" charset="0"/>
                <a:cs typeface="Arial" charset="0"/>
              </a:rPr>
              <a:t>Place of Service</a:t>
            </a:r>
            <a:r>
              <a:rPr lang="en-US" sz="2800" b="1">
                <a:solidFill>
                  <a:srgbClr val="000000"/>
                </a:solidFill>
                <a:latin typeface="Arial" charset="0"/>
                <a:cs typeface="Arial" charset="0"/>
              </a:rPr>
              <a:t>: </a:t>
            </a:r>
            <a:r>
              <a:rPr lang="en-US" sz="2800" b="1" i="1">
                <a:solidFill>
                  <a:srgbClr val="000000"/>
                </a:solidFill>
                <a:latin typeface="Arial" charset="0"/>
                <a:cs typeface="Arial" charset="0"/>
              </a:rPr>
              <a:t>the gift is the ability, not where the ability is used</a:t>
            </a:r>
          </a:p>
          <a:p>
            <a:pPr eaLnBrk="1" hangingPunct="1">
              <a:buFont typeface="Times New Roman" charset="0"/>
              <a:buAutoNum type="alphaLcParenR"/>
            </a:pPr>
            <a:r>
              <a:rPr lang="en-US" sz="2800" b="1">
                <a:solidFill>
                  <a:srgbClr val="FF0000"/>
                </a:solidFill>
                <a:latin typeface="Arial" charset="0"/>
                <a:cs typeface="Arial" charset="0"/>
              </a:rPr>
              <a:t>Age Group Ministry</a:t>
            </a:r>
            <a:r>
              <a:rPr lang="en-US" sz="2800" b="1">
                <a:solidFill>
                  <a:srgbClr val="000000"/>
                </a:solidFill>
                <a:latin typeface="Arial" charset="0"/>
                <a:cs typeface="Arial" charset="0"/>
              </a:rPr>
              <a:t>: </a:t>
            </a:r>
            <a:r>
              <a:rPr lang="en-US" sz="2800" b="1" i="1">
                <a:solidFill>
                  <a:srgbClr val="000000"/>
                </a:solidFill>
                <a:latin typeface="Arial" charset="0"/>
                <a:cs typeface="Arial" charset="0"/>
              </a:rPr>
              <a:t>the gift is the ability, not who benefits from it</a:t>
            </a:r>
          </a:p>
          <a:p>
            <a:pPr eaLnBrk="1" hangingPunct="1">
              <a:buFont typeface="Times New Roman" charset="0"/>
              <a:buAutoNum type="alphaLcParenR"/>
            </a:pPr>
            <a:r>
              <a:rPr lang="en-US" sz="2800" b="1">
                <a:solidFill>
                  <a:srgbClr val="FF0000"/>
                </a:solidFill>
                <a:latin typeface="Arial" charset="0"/>
                <a:cs typeface="Arial" charset="0"/>
              </a:rPr>
              <a:t>Natural Talents</a:t>
            </a:r>
            <a:r>
              <a:rPr lang="en-US" sz="2800" b="1">
                <a:solidFill>
                  <a:srgbClr val="000000"/>
                </a:solidFill>
                <a:latin typeface="Arial" charset="0"/>
                <a:cs typeface="Arial" charset="0"/>
              </a:rPr>
              <a:t>: </a:t>
            </a:r>
            <a:r>
              <a:rPr lang="en-US" sz="2800" b="1" i="1">
                <a:solidFill>
                  <a:srgbClr val="000000"/>
                </a:solidFill>
                <a:latin typeface="Arial" charset="0"/>
                <a:cs typeface="Arial" charset="0"/>
              </a:rPr>
              <a:t>the gift is the ability, not whether it came at birth</a:t>
            </a:r>
          </a:p>
        </p:txBody>
      </p:sp>
      <p:sp>
        <p:nvSpPr>
          <p:cNvPr id="7" name="Text Box 3"/>
          <p:cNvSpPr txBox="1">
            <a:spLocks noChangeArrowheads="1"/>
          </p:cNvSpPr>
          <p:nvPr/>
        </p:nvSpPr>
        <p:spPr bwMode="auto">
          <a:xfrm>
            <a:off x="2627313" y="5859463"/>
            <a:ext cx="63373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2800" b="1">
                <a:solidFill>
                  <a:srgbClr val="000090"/>
                </a:solidFill>
                <a:latin typeface="Arial" charset="0"/>
                <a:cs typeface="Arial" charset="0"/>
              </a:rPr>
              <a:t>Spiritual gifts are only those mentioned in the Word of God</a:t>
            </a:r>
            <a:endParaRPr lang="en-US" sz="2800" b="1" i="1">
              <a:solidFill>
                <a:srgbClr val="000090"/>
              </a:solidFill>
              <a:latin typeface="Arial" charset="0"/>
              <a:cs typeface="Arial" charset="0"/>
            </a:endParaRPr>
          </a:p>
        </p:txBody>
      </p:sp>
      <p:pic>
        <p:nvPicPr>
          <p:cNvPr id="214022"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ChangeArrowheads="1"/>
          </p:cNvSpPr>
          <p:nvPr>
            <p:ph type="ctrTitle"/>
          </p:nvPr>
        </p:nvSpPr>
        <p:spPr>
          <a:xfrm>
            <a:off x="1371600" y="152400"/>
            <a:ext cx="7772400" cy="1447800"/>
          </a:xfrm>
          <a:noFill/>
        </p:spPr>
        <p:txBody>
          <a:bodyPr/>
          <a:lstStyle/>
          <a:p>
            <a:pPr eaLnBrk="1" hangingPunct="1"/>
            <a:r>
              <a:rPr lang="en-US" sz="4800" b="1" dirty="0">
                <a:solidFill>
                  <a:srgbClr val="FFFFFF"/>
                </a:solidFill>
                <a:latin typeface="Arial" charset="0"/>
                <a:ea typeface="ヒラギノ角ゴ Pro W3" charset="0"/>
                <a:cs typeface="Arial" charset="0"/>
              </a:rPr>
              <a:t>The </a:t>
            </a:r>
            <a:r>
              <a:rPr lang="ru-RU" sz="4800" b="1" dirty="0">
                <a:solidFill>
                  <a:srgbClr val="FFFFFF"/>
                </a:solidFill>
                <a:latin typeface="Arial" charset="0"/>
                <a:ea typeface="ヒラギノ角ゴ Pro W3" charset="0"/>
                <a:cs typeface="Arial" charset="0"/>
              </a:rPr>
              <a:t>"</a:t>
            </a:r>
            <a:r>
              <a:rPr lang="en-US" sz="4800" b="1" dirty="0">
                <a:solidFill>
                  <a:srgbClr val="FFFFFF"/>
                </a:solidFill>
                <a:latin typeface="Arial" charset="0"/>
                <a:ea typeface="ヒラギノ角ゴ Pro W3" charset="0"/>
                <a:cs typeface="Arial" charset="0"/>
              </a:rPr>
              <a:t>Who</a:t>
            </a:r>
            <a:r>
              <a:rPr lang="ru-RU" sz="4800" b="1" dirty="0">
                <a:solidFill>
                  <a:srgbClr val="FFFFFF"/>
                </a:solidFill>
                <a:latin typeface="Arial" charset="0"/>
                <a:ea typeface="ヒラギノ角ゴ Pro W3" charset="0"/>
                <a:cs typeface="Arial" charset="0"/>
              </a:rPr>
              <a:t>"</a:t>
            </a:r>
            <a:r>
              <a:rPr lang="en-US" sz="4800" b="1" dirty="0">
                <a:solidFill>
                  <a:srgbClr val="FFFFFF"/>
                </a:solidFill>
                <a:latin typeface="Arial" charset="0"/>
                <a:ea typeface="ヒラギノ角ゴ Pro W3" charset="0"/>
                <a:cs typeface="Arial" charset="0"/>
              </a:rPr>
              <a:t> Questions</a:t>
            </a:r>
            <a:endParaRPr lang="en-US" sz="5400" dirty="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latin typeface="Arial"/>
                <a:cs typeface="Arial"/>
              </a:rPr>
              <a:t>2</a:t>
            </a:r>
            <a:endParaRPr lang="en-US" b="1" i="1">
              <a:latin typeface="Arial"/>
              <a:cs typeface="Arial"/>
            </a:endParaRPr>
          </a:p>
        </p:txBody>
      </p:sp>
      <p:sp>
        <p:nvSpPr>
          <p:cNvPr id="2" name="Rectangle 1"/>
          <p:cNvSpPr/>
          <p:nvPr/>
        </p:nvSpPr>
        <p:spPr>
          <a:xfrm>
            <a:off x="1908175" y="1989138"/>
            <a:ext cx="7056438" cy="4401205"/>
          </a:xfrm>
          <a:prstGeom prst="rect">
            <a:avLst/>
          </a:prstGeom>
        </p:spPr>
        <p:txBody>
          <a:bodyPr>
            <a:spAutoFit/>
          </a:bodyPr>
          <a:lstStyle/>
          <a:p>
            <a:pPr>
              <a:defRPr/>
            </a:pPr>
            <a:r>
              <a:rPr lang="en-US" sz="2800" b="1" dirty="0">
                <a:solidFill>
                  <a:schemeClr val="bg1"/>
                </a:solidFill>
              </a:rPr>
              <a:t>Who </a:t>
            </a:r>
            <a:r>
              <a:rPr lang="en-US" sz="2800" b="1" dirty="0">
                <a:solidFill>
                  <a:srgbClr val="0033CC"/>
                </a:solidFill>
              </a:rPr>
              <a:t>has</a:t>
            </a:r>
            <a:r>
              <a:rPr lang="en-US" sz="2800" b="1" dirty="0">
                <a:solidFill>
                  <a:schemeClr val="bg1"/>
                </a:solidFill>
              </a:rPr>
              <a:t> spiritual gifts?  </a:t>
            </a:r>
            <a:r>
              <a:rPr lang="en-US" sz="2800" b="1" dirty="0">
                <a:solidFill>
                  <a:srgbClr val="FF0000"/>
                </a:solidFill>
              </a:rPr>
              <a:t>gives</a:t>
            </a:r>
            <a:r>
              <a:rPr lang="en-US" sz="2800" b="1" dirty="0">
                <a:solidFill>
                  <a:schemeClr val="bg1"/>
                </a:solidFill>
              </a:rPr>
              <a:t> spiritual gifts?  </a:t>
            </a:r>
            <a:r>
              <a:rPr lang="en-US" sz="2800" b="1" dirty="0">
                <a:solidFill>
                  <a:srgbClr val="660066"/>
                </a:solidFill>
              </a:rPr>
              <a:t>decides</a:t>
            </a:r>
            <a:r>
              <a:rPr lang="en-US" sz="2800" b="1" dirty="0">
                <a:solidFill>
                  <a:schemeClr val="bg1"/>
                </a:solidFill>
              </a:rPr>
              <a:t> which gift each person should have?</a:t>
            </a:r>
            <a:endParaRPr lang="en-US" sz="2800" b="1" i="1" u="sng" dirty="0">
              <a:solidFill>
                <a:schemeClr val="bg1"/>
              </a:solidFill>
            </a:endParaRPr>
          </a:p>
          <a:p>
            <a:pPr>
              <a:defRPr/>
            </a:pPr>
            <a:r>
              <a:rPr lang="en-US" sz="2800" b="1" dirty="0">
                <a:solidFill>
                  <a:schemeClr val="bg1"/>
                </a:solidFill>
              </a:rPr>
              <a:t>	</a:t>
            </a:r>
          </a:p>
          <a:p>
            <a:pPr marL="182563" indent="-182563">
              <a:buFont typeface="Arial"/>
              <a:buChar char="•"/>
              <a:defRPr/>
            </a:pPr>
            <a:r>
              <a:rPr lang="en-US" sz="2800" b="1" dirty="0">
                <a:solidFill>
                  <a:srgbClr val="0033CC"/>
                </a:solidFill>
              </a:rPr>
              <a:t>Every</a:t>
            </a:r>
            <a:r>
              <a:rPr lang="en-US" sz="2800" b="1" dirty="0">
                <a:solidFill>
                  <a:schemeClr val="bg1"/>
                </a:solidFill>
              </a:rPr>
              <a:t> Christian (and only Christians) has a spiritual gift (vv. 7, 11, 18).</a:t>
            </a:r>
          </a:p>
          <a:p>
            <a:pPr marL="182563" indent="-182563">
              <a:defRPr/>
            </a:pPr>
            <a:r>
              <a:rPr lang="en-US" sz="2800" b="1" dirty="0">
                <a:solidFill>
                  <a:schemeClr val="bg1"/>
                </a:solidFill>
              </a:rPr>
              <a:t>	</a:t>
            </a:r>
          </a:p>
          <a:p>
            <a:pPr marL="182563" indent="-182563">
              <a:buFont typeface="Arial"/>
              <a:buChar char="•"/>
              <a:defRPr/>
            </a:pPr>
            <a:r>
              <a:rPr lang="en-US" sz="2800" b="1" dirty="0">
                <a:solidFill>
                  <a:schemeClr val="bg1"/>
                </a:solidFill>
              </a:rPr>
              <a:t>The </a:t>
            </a:r>
            <a:r>
              <a:rPr lang="en-US" sz="2800" b="1" dirty="0">
                <a:solidFill>
                  <a:srgbClr val="FF0000"/>
                </a:solidFill>
              </a:rPr>
              <a:t>Spirit</a:t>
            </a:r>
            <a:r>
              <a:rPr lang="en-US" sz="2800" b="1" dirty="0">
                <a:solidFill>
                  <a:schemeClr val="bg1"/>
                </a:solidFill>
              </a:rPr>
              <a:t> gives the gifts (vv. 4, 7-9, 11, 18).</a:t>
            </a:r>
          </a:p>
          <a:p>
            <a:pPr marL="182563" indent="-182563">
              <a:defRPr/>
            </a:pPr>
            <a:r>
              <a:rPr lang="en-US" sz="2800" b="1" dirty="0">
                <a:solidFill>
                  <a:schemeClr val="bg1"/>
                </a:solidFill>
              </a:rPr>
              <a:t>	</a:t>
            </a:r>
          </a:p>
          <a:p>
            <a:pPr marL="182563" indent="-182563">
              <a:buFont typeface="Arial"/>
              <a:buChar char="•"/>
              <a:defRPr/>
            </a:pPr>
            <a:r>
              <a:rPr lang="en-US" sz="2800" b="1" dirty="0">
                <a:solidFill>
                  <a:schemeClr val="bg1"/>
                </a:solidFill>
              </a:rPr>
              <a:t>The Holy </a:t>
            </a:r>
            <a:r>
              <a:rPr lang="en-US" sz="2800" b="1" dirty="0">
                <a:solidFill>
                  <a:srgbClr val="660066"/>
                </a:solidFill>
              </a:rPr>
              <a:t>Spirit</a:t>
            </a:r>
            <a:r>
              <a:rPr lang="en-US" sz="2800" b="1" dirty="0">
                <a:solidFill>
                  <a:schemeClr val="bg1"/>
                </a:solidFill>
              </a:rPr>
              <a:t> decides which gift each believer receives (vv. 7, 8, 10, 11).</a:t>
            </a:r>
          </a:p>
        </p:txBody>
      </p:sp>
      <p:pic>
        <p:nvPicPr>
          <p:cNvPr id="21606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3" descr="image0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6227763" cy="939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4194" name="Rectangle 2"/>
          <p:cNvSpPr>
            <a:spLocks noGrp="1" noChangeArrowheads="1"/>
          </p:cNvSpPr>
          <p:nvPr>
            <p:ph type="title" idx="4294967295"/>
          </p:nvPr>
        </p:nvSpPr>
        <p:spPr>
          <a:xfrm>
            <a:off x="6300788" y="457200"/>
            <a:ext cx="2843212" cy="2035175"/>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sz="5400" b="1" dirty="0">
                <a:solidFill>
                  <a:schemeClr val="bg1"/>
                </a:solidFill>
              </a:rPr>
              <a:t>Me?  Gifted?</a:t>
            </a:r>
            <a:endParaRPr lang="en-US" sz="2400" b="1" dirty="0">
              <a:solidFill>
                <a:schemeClr val="bg1"/>
              </a:solidFil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016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0163" name="Rectangle 2"/>
          <p:cNvSpPr>
            <a:spLocks noGrp="1" noChangeArrowheads="1"/>
          </p:cNvSpPr>
          <p:nvPr>
            <p:ph type="title" idx="4294967295"/>
          </p:nvPr>
        </p:nvSpPr>
        <p:spPr>
          <a:xfrm>
            <a:off x="0" y="-26988"/>
            <a:ext cx="9144000" cy="792163"/>
          </a:xfrm>
          <a:extLst>
            <a:ext uri="{909E8E84-426E-40dd-AFC4-6F175D3DCCD1}">
              <a14:hiddenFill xmlns="" xmlns:a14="http://schemas.microsoft.com/office/drawing/2010/main">
                <a:gradFill rotWithShape="0">
                  <a:gsLst>
                    <a:gs pos="0">
                      <a:schemeClr val="tx2"/>
                    </a:gs>
                    <a:gs pos="100000">
                      <a:srgbClr val="000000">
                        <a:alpha val="3998"/>
                      </a:srgb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r>
              <a:rPr lang="en-US" b="1">
                <a:solidFill>
                  <a:schemeClr val="bg1"/>
                </a:solidFill>
                <a:latin typeface="Arial" charset="0"/>
                <a:ea typeface="ＭＳ Ｐゴシック" charset="0"/>
                <a:cs typeface="ＭＳ Ｐゴシック" charset="0"/>
              </a:rPr>
              <a:t>Every Christian has a gift</a:t>
            </a:r>
            <a:endParaRPr lang="en-US" sz="1800" b="1">
              <a:solidFill>
                <a:schemeClr val="bg1"/>
              </a:solidFill>
              <a:latin typeface="Arial" charset="0"/>
              <a:ea typeface="ＭＳ Ｐゴシック" charset="0"/>
              <a:cs typeface="ＭＳ Ｐゴシック" charset="0"/>
            </a:endParaRPr>
          </a:p>
        </p:txBody>
      </p:sp>
      <p:sp>
        <p:nvSpPr>
          <p:cNvPr id="4" name="Rectangle 3"/>
          <p:cNvSpPr>
            <a:spLocks noChangeArrowheads="1"/>
          </p:cNvSpPr>
          <p:nvPr/>
        </p:nvSpPr>
        <p:spPr bwMode="auto">
          <a:xfrm>
            <a:off x="107950" y="836613"/>
            <a:ext cx="3887788"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3200" b="1" dirty="0">
                <a:solidFill>
                  <a:srgbClr val="000000"/>
                </a:solidFill>
              </a:rPr>
              <a:t>"</a:t>
            </a:r>
            <a:r>
              <a:rPr lang="en-US" sz="3200" b="1" dirty="0">
                <a:solidFill>
                  <a:srgbClr val="000000"/>
                </a:solidFill>
              </a:rPr>
              <a:t>A spiritual gift is given </a:t>
            </a:r>
            <a:r>
              <a:rPr lang="en-US" sz="3200" b="1" dirty="0">
                <a:solidFill>
                  <a:srgbClr val="0000FF"/>
                </a:solidFill>
              </a:rPr>
              <a:t>to each of us</a:t>
            </a:r>
            <a:r>
              <a:rPr lang="en-US" sz="3200" b="1" dirty="0">
                <a:solidFill>
                  <a:srgbClr val="000000"/>
                </a:solidFill>
              </a:rPr>
              <a:t> so we can help each other</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(12:7 </a:t>
            </a:r>
            <a:r>
              <a:rPr lang="en-US" sz="2800" b="1" dirty="0">
                <a:solidFill>
                  <a:srgbClr val="000000"/>
                </a:solidFill>
              </a:rPr>
              <a:t>NLT</a:t>
            </a:r>
            <a:r>
              <a:rPr lang="en-US" sz="3200" b="1" dirty="0">
                <a:solidFill>
                  <a:srgbClr val="000000"/>
                </a:solidFill>
              </a:rPr>
              <a:t>)</a:t>
            </a:r>
          </a:p>
        </p:txBody>
      </p:sp>
      <p:sp>
        <p:nvSpPr>
          <p:cNvPr id="5" name="Rectangle 4"/>
          <p:cNvSpPr>
            <a:spLocks noChangeArrowheads="1"/>
          </p:cNvSpPr>
          <p:nvPr/>
        </p:nvSpPr>
        <p:spPr bwMode="auto">
          <a:xfrm>
            <a:off x="4932363" y="765175"/>
            <a:ext cx="4211637"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ru-RU" sz="3200" b="1" dirty="0">
                <a:solidFill>
                  <a:srgbClr val="000000"/>
                </a:solidFill>
              </a:rPr>
              <a:t>"</a:t>
            </a:r>
            <a:r>
              <a:rPr lang="en-US" sz="3200" b="1" dirty="0">
                <a:solidFill>
                  <a:srgbClr val="000000"/>
                </a:solidFill>
              </a:rPr>
              <a:t>[The Spirit] gives them </a:t>
            </a:r>
            <a:r>
              <a:rPr lang="en-US" sz="3200" b="1" dirty="0">
                <a:solidFill>
                  <a:srgbClr val="0000FF"/>
                </a:solidFill>
              </a:rPr>
              <a:t>to each one</a:t>
            </a:r>
            <a:r>
              <a:rPr lang="en-US" sz="3200" b="1" dirty="0">
                <a:solidFill>
                  <a:srgbClr val="000000"/>
                </a:solidFill>
              </a:rPr>
              <a:t>, just as he determines</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(12:11 </a:t>
            </a:r>
            <a:r>
              <a:rPr lang="en-US" sz="2800" b="1" dirty="0">
                <a:solidFill>
                  <a:srgbClr val="000000"/>
                </a:solidFill>
              </a:rPr>
              <a:t>NIV</a:t>
            </a:r>
            <a:r>
              <a:rPr lang="en-US" sz="3200" b="1" dirty="0">
                <a:solidFill>
                  <a:srgbClr val="000000"/>
                </a:solidFill>
              </a:rPr>
              <a:t>)</a:t>
            </a:r>
          </a:p>
        </p:txBody>
      </p:sp>
      <p:sp>
        <p:nvSpPr>
          <p:cNvPr id="6" name="Rectangle 5"/>
          <p:cNvSpPr>
            <a:spLocks noChangeArrowheads="1"/>
          </p:cNvSpPr>
          <p:nvPr/>
        </p:nvSpPr>
        <p:spPr bwMode="auto">
          <a:xfrm>
            <a:off x="2555875" y="2565400"/>
            <a:ext cx="4537075"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3200" b="1" dirty="0">
                <a:solidFill>
                  <a:srgbClr val="000000"/>
                </a:solidFill>
              </a:rPr>
              <a:t>"</a:t>
            </a:r>
            <a:r>
              <a:rPr lang="en-US" sz="3200" b="1" dirty="0">
                <a:solidFill>
                  <a:srgbClr val="000000"/>
                </a:solidFill>
              </a:rPr>
              <a:t>But our bodies have many parts, and God has put </a:t>
            </a:r>
            <a:r>
              <a:rPr lang="en-US" sz="3200" b="1" dirty="0">
                <a:solidFill>
                  <a:srgbClr val="0000FF"/>
                </a:solidFill>
              </a:rPr>
              <a:t>each part</a:t>
            </a:r>
            <a:r>
              <a:rPr lang="en-US" sz="3200" b="1" dirty="0">
                <a:solidFill>
                  <a:srgbClr val="000000"/>
                </a:solidFill>
              </a:rPr>
              <a:t> just where he wants it</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(12:18 </a:t>
            </a:r>
            <a:r>
              <a:rPr lang="en-US" sz="2800" b="1" dirty="0">
                <a:solidFill>
                  <a:srgbClr val="000000"/>
                </a:solidFill>
              </a:rPr>
              <a:t>NLT</a:t>
            </a:r>
            <a:r>
              <a:rPr lang="en-US" sz="3200" b="1" dirty="0">
                <a:solidFill>
                  <a:srgbClr val="000000"/>
                </a:solidFill>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Before the throne of God above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I have a strong and perfect plea.</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A great High Priest whose Name is Love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Who ever lives and pleads for me.</a:t>
            </a:r>
            <a:endParaRPr kumimoji="0" lang="en-US" sz="3600" b="1" i="0" u="none" strike="noStrike" kern="1200" cap="none" spc="0" normalizeH="0" baseline="0" noProof="0" dirty="0">
              <a:ln>
                <a:noFill/>
              </a:ln>
              <a:solidFill>
                <a:srgbClr val="000000"/>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42184024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pPr algn="ctr" eaLnBrk="0" hangingPunct="0"/>
            <a:endParaRPr lang="en-US" sz="2400">
              <a:solidFill>
                <a:srgbClr val="000000"/>
              </a:solidFill>
              <a:latin typeface="Times New Roman" charset="0"/>
            </a:endParaRPr>
          </a:p>
        </p:txBody>
      </p:sp>
      <p:pic>
        <p:nvPicPr>
          <p:cNvPr id="22221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6038" y="906463"/>
            <a:ext cx="9297988" cy="605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12" name="Rectangle 2"/>
          <p:cNvSpPr>
            <a:spLocks noGrp="1" noChangeArrowheads="1"/>
          </p:cNvSpPr>
          <p:nvPr>
            <p:ph type="title"/>
          </p:nvPr>
        </p:nvSpPr>
        <p:spPr>
          <a:xfrm>
            <a:off x="-36513" y="-26988"/>
            <a:ext cx="9180513" cy="1800226"/>
          </a:xfrm>
        </p:spPr>
        <p:txBody>
          <a:bodyPr/>
          <a:lstStyle/>
          <a:p>
            <a:pPr eaLnBrk="1" hangingPunct="1"/>
            <a:r>
              <a:rPr lang="en-US" sz="6000" b="1">
                <a:solidFill>
                  <a:srgbClr val="008000"/>
                </a:solidFill>
                <a:latin typeface="Arial" charset="0"/>
                <a:ea typeface="ＭＳ Ｐゴシック" charset="0"/>
                <a:cs typeface="ＭＳ Ｐゴシック" charset="0"/>
              </a:rPr>
              <a:t>Have </a:t>
            </a:r>
            <a:r>
              <a:rPr lang="en-US" sz="8000" b="1" i="1">
                <a:solidFill>
                  <a:srgbClr val="008000"/>
                </a:solidFill>
                <a:latin typeface="Arial" charset="0"/>
                <a:ea typeface="ＭＳ Ｐゴシック" charset="0"/>
                <a:cs typeface="ＭＳ Ｐゴシック" charset="0"/>
              </a:rPr>
              <a:t>you</a:t>
            </a:r>
            <a:r>
              <a:rPr lang="en-US" sz="8000" b="1">
                <a:solidFill>
                  <a:srgbClr val="008000"/>
                </a:solidFill>
                <a:latin typeface="Arial" charset="0"/>
                <a:ea typeface="ＭＳ Ｐゴシック" charset="0"/>
                <a:cs typeface="ＭＳ Ｐゴシック" charset="0"/>
              </a:rPr>
              <a:t> </a:t>
            </a:r>
            <a:r>
              <a:rPr lang="en-US" sz="6000" b="1">
                <a:solidFill>
                  <a:srgbClr val="008000"/>
                </a:solidFill>
                <a:latin typeface="Arial" charset="0"/>
                <a:ea typeface="ＭＳ Ｐゴシック" charset="0"/>
                <a:cs typeface="ＭＳ Ｐゴシック" charset="0"/>
              </a:rPr>
              <a:t>unwrapped your gift yet?</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Where, When &amp; Why?</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sp>
        <p:nvSpPr>
          <p:cNvPr id="224259" name="Text Box 3"/>
          <p:cNvSpPr txBox="1">
            <a:spLocks noChangeArrowheads="1"/>
          </p:cNvSpPr>
          <p:nvPr/>
        </p:nvSpPr>
        <p:spPr bwMode="auto">
          <a:xfrm>
            <a:off x="2209800" y="2125663"/>
            <a:ext cx="6538913"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4400" b="1">
                <a:solidFill>
                  <a:srgbClr val="000000"/>
                </a:solidFill>
                <a:latin typeface="Arial" charset="0"/>
                <a:cs typeface="Arial" charset="0"/>
              </a:rPr>
              <a:t>Where used?</a:t>
            </a:r>
          </a:p>
          <a:p>
            <a:pPr eaLnBrk="1" hangingPunct="1"/>
            <a:r>
              <a:rPr lang="en-US" sz="4400" b="1">
                <a:solidFill>
                  <a:srgbClr val="000000"/>
                </a:solidFill>
                <a:latin typeface="Arial" charset="0"/>
                <a:cs typeface="Arial" charset="0"/>
              </a:rPr>
              <a:t>When received?</a:t>
            </a:r>
          </a:p>
          <a:p>
            <a:pPr eaLnBrk="1" hangingPunct="1"/>
            <a:r>
              <a:rPr lang="en-US" sz="4400" b="1">
                <a:solidFill>
                  <a:srgbClr val="000000"/>
                </a:solidFill>
                <a:latin typeface="Arial" charset="0"/>
                <a:cs typeface="Arial" charset="0"/>
              </a:rPr>
              <a:t>Why given?</a:t>
            </a:r>
          </a:p>
        </p:txBody>
      </p:sp>
      <p:pic>
        <p:nvPicPr>
          <p:cNvPr id="22426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Oval 5"/>
          <p:cNvSpPr>
            <a:spLocks noChangeArrowheads="1"/>
          </p:cNvSpPr>
          <p:nvPr/>
        </p:nvSpPr>
        <p:spPr bwMode="auto">
          <a:xfrm>
            <a:off x="2051050" y="2781300"/>
            <a:ext cx="4897438" cy="93503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FFCC99"/>
              </a:solidFill>
              <a:latin typeface="Times New Roman" charset="0"/>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630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5175"/>
            <a:ext cx="9158288"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6307" name="Rectangle 2"/>
          <p:cNvSpPr>
            <a:spLocks noGrp="1" noChangeArrowheads="1"/>
          </p:cNvSpPr>
          <p:nvPr>
            <p:ph type="title" idx="4294967295"/>
          </p:nvPr>
        </p:nvSpPr>
        <p:spPr>
          <a:xfrm>
            <a:off x="0" y="-26988"/>
            <a:ext cx="9144000" cy="792163"/>
          </a:xfrm>
          <a:extLst>
            <a:ext uri="{909E8E84-426E-40dd-AFC4-6F175D3DCCD1}">
              <a14:hiddenFill xmlns="" xmlns:a14="http://schemas.microsoft.com/office/drawing/2010/main">
                <a:gradFill rotWithShape="0">
                  <a:gsLst>
                    <a:gs pos="0">
                      <a:schemeClr val="tx2"/>
                    </a:gs>
                    <a:gs pos="100000">
                      <a:srgbClr val="000000">
                        <a:alpha val="3998"/>
                      </a:srgb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r>
              <a:rPr lang="en-US" b="1">
                <a:solidFill>
                  <a:schemeClr val="bg1"/>
                </a:solidFill>
                <a:latin typeface="Arial" charset="0"/>
                <a:ea typeface="ＭＳ Ｐゴシック" charset="0"/>
                <a:cs typeface="ＭＳ Ｐゴシック" charset="0"/>
              </a:rPr>
              <a:t>Every Christian got a gift </a:t>
            </a:r>
            <a:r>
              <a:rPr lang="en-US" b="1">
                <a:solidFill>
                  <a:srgbClr val="FFFF00"/>
                </a:solidFill>
                <a:latin typeface="Arial" charset="0"/>
                <a:ea typeface="ＭＳ Ｐゴシック" charset="0"/>
                <a:cs typeface="ＭＳ Ｐゴシック" charset="0"/>
              </a:rPr>
              <a:t>when?</a:t>
            </a:r>
            <a:endParaRPr lang="en-US" sz="1800" b="1">
              <a:solidFill>
                <a:srgbClr val="FFFF00"/>
              </a:solidFill>
              <a:latin typeface="Arial" charset="0"/>
              <a:ea typeface="ＭＳ Ｐゴシック" charset="0"/>
              <a:cs typeface="ＭＳ Ｐゴシック" charset="0"/>
            </a:endParaRPr>
          </a:p>
        </p:txBody>
      </p:sp>
      <p:sp>
        <p:nvSpPr>
          <p:cNvPr id="226308" name="Rectangle 3"/>
          <p:cNvSpPr>
            <a:spLocks noChangeArrowheads="1"/>
          </p:cNvSpPr>
          <p:nvPr/>
        </p:nvSpPr>
        <p:spPr bwMode="auto">
          <a:xfrm>
            <a:off x="107950" y="836613"/>
            <a:ext cx="3887788" cy="2554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3200" b="1" dirty="0">
                <a:solidFill>
                  <a:srgbClr val="000000"/>
                </a:solidFill>
              </a:rPr>
              <a:t>"</a:t>
            </a:r>
            <a:r>
              <a:rPr lang="en-US" sz="3200" b="1" dirty="0">
                <a:solidFill>
                  <a:srgbClr val="000000"/>
                </a:solidFill>
              </a:rPr>
              <a:t>A spiritual gift is given </a:t>
            </a:r>
            <a:r>
              <a:rPr lang="en-US" sz="3200" b="1" dirty="0">
                <a:solidFill>
                  <a:srgbClr val="0000FF"/>
                </a:solidFill>
              </a:rPr>
              <a:t>to each of us</a:t>
            </a:r>
            <a:r>
              <a:rPr lang="en-US" sz="3200" b="1" dirty="0">
                <a:solidFill>
                  <a:srgbClr val="000000"/>
                </a:solidFill>
              </a:rPr>
              <a:t> so we can help each other</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(12:7 </a:t>
            </a:r>
            <a:r>
              <a:rPr lang="en-US" sz="2800" b="1" dirty="0">
                <a:solidFill>
                  <a:srgbClr val="000000"/>
                </a:solidFill>
              </a:rPr>
              <a:t>NLT</a:t>
            </a:r>
            <a:r>
              <a:rPr lang="en-US" sz="3200" b="1" dirty="0">
                <a:solidFill>
                  <a:srgbClr val="000000"/>
                </a:solidFill>
              </a:rPr>
              <a:t>)</a:t>
            </a:r>
          </a:p>
        </p:txBody>
      </p:sp>
      <p:sp>
        <p:nvSpPr>
          <p:cNvPr id="226309" name="Rectangle 4"/>
          <p:cNvSpPr>
            <a:spLocks noChangeArrowheads="1"/>
          </p:cNvSpPr>
          <p:nvPr/>
        </p:nvSpPr>
        <p:spPr bwMode="auto">
          <a:xfrm>
            <a:off x="4932363" y="765175"/>
            <a:ext cx="4211637"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ru-RU" sz="3200" b="1" dirty="0">
                <a:solidFill>
                  <a:srgbClr val="000000"/>
                </a:solidFill>
              </a:rPr>
              <a:t>"</a:t>
            </a:r>
            <a:r>
              <a:rPr lang="en-US" sz="3200" b="1" dirty="0">
                <a:solidFill>
                  <a:srgbClr val="000000"/>
                </a:solidFill>
              </a:rPr>
              <a:t>[The Spirit] gives them </a:t>
            </a:r>
            <a:r>
              <a:rPr lang="en-US" sz="3200" b="1" dirty="0">
                <a:solidFill>
                  <a:srgbClr val="0000FF"/>
                </a:solidFill>
              </a:rPr>
              <a:t>to each one</a:t>
            </a:r>
            <a:r>
              <a:rPr lang="en-US" sz="3200" b="1" dirty="0">
                <a:solidFill>
                  <a:srgbClr val="000000"/>
                </a:solidFill>
              </a:rPr>
              <a:t>, just as he determines</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(12:11 </a:t>
            </a:r>
            <a:r>
              <a:rPr lang="en-US" sz="2800" b="1" dirty="0">
                <a:solidFill>
                  <a:srgbClr val="000000"/>
                </a:solidFill>
              </a:rPr>
              <a:t>NIV</a:t>
            </a:r>
            <a:r>
              <a:rPr lang="en-US" sz="3200" b="1" dirty="0">
                <a:solidFill>
                  <a:srgbClr val="000000"/>
                </a:solidFill>
              </a:rPr>
              <a:t>)</a:t>
            </a:r>
          </a:p>
        </p:txBody>
      </p:sp>
      <p:sp>
        <p:nvSpPr>
          <p:cNvPr id="226310" name="Rectangle 5"/>
          <p:cNvSpPr>
            <a:spLocks noChangeArrowheads="1"/>
          </p:cNvSpPr>
          <p:nvPr/>
        </p:nvSpPr>
        <p:spPr bwMode="auto">
          <a:xfrm>
            <a:off x="2555875" y="2565400"/>
            <a:ext cx="4537075"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ru-RU" sz="3200" b="1" dirty="0">
                <a:solidFill>
                  <a:srgbClr val="000000"/>
                </a:solidFill>
              </a:rPr>
              <a:t>"</a:t>
            </a:r>
            <a:r>
              <a:rPr lang="en-US" sz="3200" b="1" dirty="0">
                <a:solidFill>
                  <a:srgbClr val="000000"/>
                </a:solidFill>
              </a:rPr>
              <a:t>But our bodies have many parts, and God has put </a:t>
            </a:r>
            <a:r>
              <a:rPr lang="en-US" sz="3200" b="1" dirty="0">
                <a:solidFill>
                  <a:srgbClr val="0000FF"/>
                </a:solidFill>
              </a:rPr>
              <a:t>each part</a:t>
            </a:r>
            <a:r>
              <a:rPr lang="en-US" sz="3200" b="1" dirty="0">
                <a:solidFill>
                  <a:srgbClr val="000000"/>
                </a:solidFill>
              </a:rPr>
              <a:t> just where he wants it</a:t>
            </a:r>
            <a:r>
              <a:rPr lang="ru-RU" sz="3200" b="1" dirty="0">
                <a:solidFill>
                  <a:srgbClr val="000000"/>
                </a:solidFill>
              </a:rPr>
              <a:t>"</a:t>
            </a:r>
            <a:r>
              <a:rPr lang="en-US" sz="3200" b="1" dirty="0">
                <a:solidFill>
                  <a:srgbClr val="000000"/>
                </a:solidFill>
              </a:rPr>
              <a:t> </a:t>
            </a:r>
            <a:br>
              <a:rPr lang="en-US" sz="3200" b="1" dirty="0">
                <a:solidFill>
                  <a:srgbClr val="000000"/>
                </a:solidFill>
              </a:rPr>
            </a:br>
            <a:r>
              <a:rPr lang="en-US" sz="3200" b="1" dirty="0">
                <a:solidFill>
                  <a:srgbClr val="000000"/>
                </a:solidFill>
              </a:rPr>
              <a:t>(12:18 </a:t>
            </a:r>
            <a:r>
              <a:rPr lang="en-US" sz="2800" b="1" dirty="0">
                <a:solidFill>
                  <a:srgbClr val="000000"/>
                </a:solidFill>
              </a:rPr>
              <a:t>NLT</a:t>
            </a:r>
            <a:r>
              <a:rPr lang="en-US" sz="3200" b="1" dirty="0">
                <a:solidFill>
                  <a:srgbClr val="000000"/>
                </a:solidFill>
              </a:rPr>
              <a:t>)</a:t>
            </a:r>
          </a:p>
        </p:txBody>
      </p:sp>
      <p:sp>
        <p:nvSpPr>
          <p:cNvPr id="3" name="Rectangle 2"/>
          <p:cNvSpPr/>
          <p:nvPr/>
        </p:nvSpPr>
        <p:spPr>
          <a:xfrm rot="20614485">
            <a:off x="989524" y="2391665"/>
            <a:ext cx="6274623" cy="2560320"/>
          </a:xfrm>
          <a:prstGeom prst="rect">
            <a:avLst/>
          </a:prstGeom>
          <a:solidFill>
            <a:srgbClr val="000000"/>
          </a:solidFill>
        </p:spPr>
        <p:txBody>
          <a:bodyPr>
            <a:spAutoFit/>
          </a:bodyPr>
          <a:lstStyle/>
          <a:p>
            <a:pPr algn="ctr" eaLnBrk="0" hangingPunct="0">
              <a:defRPr/>
            </a:pPr>
            <a:r>
              <a:rPr lang="en-US" sz="8000" b="1" dirty="0">
                <a:ln w="18000">
                  <a:solidFill>
                    <a:srgbClr val="333399">
                      <a:satMod val="140000"/>
                    </a:srgbClr>
                  </a:solidFill>
                  <a:prstDash val="solid"/>
                  <a:miter lim="800000"/>
                </a:ln>
                <a:solidFill>
                  <a:srgbClr val="FFFF00"/>
                </a:solidFill>
                <a:latin typeface="Arial"/>
                <a:cs typeface="Arial"/>
              </a:rPr>
              <a:t>At salvation!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rPr>
              <a:t>Black</a:t>
            </a:r>
            <a:endParaRPr lang="en-US" sz="1800" b="1">
              <a:solidFill>
                <a:schemeClr val="bg1"/>
              </a:solidFill>
            </a:endParaRPr>
          </a:p>
        </p:txBody>
      </p:sp>
      <p:pic>
        <p:nvPicPr>
          <p:cNvPr id="22835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4434"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rPr>
              <a:t>Black</a:t>
            </a:r>
            <a:endParaRPr lang="en-US" sz="1800" b="1">
              <a:solidFill>
                <a:schemeClr val="bg1"/>
              </a:solidFill>
            </a:endParaRPr>
          </a:p>
        </p:txBody>
      </p:sp>
      <p:pic>
        <p:nvPicPr>
          <p:cNvPr id="2304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4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985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nvGrpSpPr>
          <p:cNvPr id="232450" name="Group 3"/>
          <p:cNvGrpSpPr>
            <a:grpSpLocks/>
          </p:cNvGrpSpPr>
          <p:nvPr/>
        </p:nvGrpSpPr>
        <p:grpSpPr bwMode="auto">
          <a:xfrm>
            <a:off x="-53975" y="0"/>
            <a:ext cx="9350375" cy="7031038"/>
            <a:chOff x="-34" y="0"/>
            <a:chExt cx="5890" cy="4429"/>
          </a:xfrm>
        </p:grpSpPr>
        <p:sp>
          <p:nvSpPr>
            <p:cNvPr id="216986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sp>
          <p:nvSpPr>
            <p:cNvPr id="216986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400">
                <a:solidFill>
                  <a:srgbClr val="000000"/>
                </a:solidFill>
                <a:latin typeface="Arial"/>
                <a:cs typeface="Arial"/>
              </a:endParaRPr>
            </a:p>
          </p:txBody>
        </p:sp>
      </p:grpSp>
      <p:sp>
        <p:nvSpPr>
          <p:cNvPr id="2169862"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400">
              <a:solidFill>
                <a:srgbClr val="000000"/>
              </a:solidFill>
              <a:latin typeface="Arial"/>
              <a:cs typeface="Arial"/>
            </a:endParaRPr>
          </a:p>
        </p:txBody>
      </p:sp>
      <p:sp>
        <p:nvSpPr>
          <p:cNvPr id="2169863" name="Text Box 7"/>
          <p:cNvSpPr txBox="1">
            <a:spLocks noChangeArrowheads="1"/>
          </p:cNvSpPr>
          <p:nvPr/>
        </p:nvSpPr>
        <p:spPr bwMode="auto">
          <a:xfrm>
            <a:off x="3581400" y="381000"/>
            <a:ext cx="5562600" cy="400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defRPr/>
            </a:pPr>
            <a:endParaRPr lang="en-US" sz="2000">
              <a:solidFill>
                <a:srgbClr val="000000"/>
              </a:solidFill>
              <a:latin typeface="Arial"/>
              <a:cs typeface="Arial"/>
            </a:endParaRPr>
          </a:p>
        </p:txBody>
      </p:sp>
      <p:sp>
        <p:nvSpPr>
          <p:cNvPr id="2169864" name="Text Box 8"/>
          <p:cNvSpPr txBox="1">
            <a:spLocks noChangeArrowheads="1"/>
          </p:cNvSpPr>
          <p:nvPr/>
        </p:nvSpPr>
        <p:spPr bwMode="auto">
          <a:xfrm>
            <a:off x="1763713" y="115888"/>
            <a:ext cx="7704137" cy="61864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9163" indent="-811213" algn="l">
              <a:defRPr sz="2400">
                <a:solidFill>
                  <a:schemeClr val="tx1"/>
                </a:solidFill>
                <a:latin typeface="Times New Roman" charset="0"/>
                <a:ea typeface="ＭＳ Ｐゴシック" charset="0"/>
              </a:defRPr>
            </a:lvl1pPr>
            <a:lvl2pPr marL="1316038" algn="l">
              <a:defRPr sz="2400">
                <a:solidFill>
                  <a:schemeClr val="tx1"/>
                </a:solidFill>
                <a:latin typeface="Times New Roman" charset="0"/>
                <a:ea typeface="ＭＳ Ｐゴシック" charset="0"/>
              </a:defRPr>
            </a:lvl2pPr>
            <a:lvl3pPr marL="1430338" algn="l">
              <a:defRPr sz="2400">
                <a:solidFill>
                  <a:schemeClr val="tx1"/>
                </a:solidFill>
                <a:latin typeface="Times New Roman" charset="0"/>
                <a:ea typeface="ＭＳ Ｐゴシック" charset="0"/>
              </a:defRPr>
            </a:lvl3pPr>
            <a:lvl4pPr marL="1544638" algn="l">
              <a:defRPr sz="2400">
                <a:solidFill>
                  <a:schemeClr val="tx1"/>
                </a:solidFill>
                <a:latin typeface="Times New Roman" charset="0"/>
                <a:ea typeface="ＭＳ Ｐゴシック" charset="0"/>
              </a:defRPr>
            </a:lvl4pPr>
            <a:lvl5pPr algn="l">
              <a:defRPr sz="2400">
                <a:solidFill>
                  <a:schemeClr val="tx1"/>
                </a:solidFill>
                <a:latin typeface="Times New Roman" charset="0"/>
                <a:ea typeface="ＭＳ Ｐゴシック" charset="0"/>
              </a:defRPr>
            </a:lvl5pPr>
            <a:lvl6pPr fontAlgn="base">
              <a:spcBef>
                <a:spcPct val="0"/>
              </a:spcBef>
              <a:spcAft>
                <a:spcPct val="0"/>
              </a:spcAft>
              <a:defRPr sz="2400">
                <a:solidFill>
                  <a:schemeClr val="tx1"/>
                </a:solidFill>
                <a:latin typeface="Times New Roman" charset="0"/>
                <a:ea typeface="ＭＳ Ｐゴシック" charset="0"/>
              </a:defRPr>
            </a:lvl6pPr>
            <a:lvl7pPr fontAlgn="base">
              <a:spcBef>
                <a:spcPct val="0"/>
              </a:spcBef>
              <a:spcAft>
                <a:spcPct val="0"/>
              </a:spcAft>
              <a:defRPr sz="2400">
                <a:solidFill>
                  <a:schemeClr val="tx1"/>
                </a:solidFill>
                <a:latin typeface="Times New Roman" charset="0"/>
                <a:ea typeface="ＭＳ Ｐゴシック" charset="0"/>
              </a:defRPr>
            </a:lvl7pPr>
            <a:lvl8pPr fontAlgn="base">
              <a:spcBef>
                <a:spcPct val="0"/>
              </a:spcBef>
              <a:spcAft>
                <a:spcPct val="0"/>
              </a:spcAft>
              <a:defRPr sz="2400">
                <a:solidFill>
                  <a:schemeClr val="tx1"/>
                </a:solidFill>
                <a:latin typeface="Times New Roman" charset="0"/>
                <a:ea typeface="ＭＳ Ｐゴシック" charset="0"/>
              </a:defRPr>
            </a:lvl8pPr>
            <a:lvl9pPr fontAlgn="base">
              <a:spcBef>
                <a:spcPct val="0"/>
              </a:spcBef>
              <a:spcAft>
                <a:spcPct val="0"/>
              </a:spcAft>
              <a:defRPr sz="2400">
                <a:solidFill>
                  <a:schemeClr val="tx1"/>
                </a:solidFill>
                <a:latin typeface="Times New Roman" charset="0"/>
                <a:ea typeface="ＭＳ Ｐゴシック" charset="0"/>
              </a:defRPr>
            </a:lvl9pPr>
          </a:lstStyle>
          <a:p>
            <a:pPr marL="177800" indent="-177800">
              <a:defRPr/>
            </a:pPr>
            <a:r>
              <a:rPr lang="en-US" sz="3600" b="1" i="1" baseline="30000" dirty="0">
                <a:solidFill>
                  <a:srgbClr val="FFFFFF"/>
                </a:solidFill>
                <a:effectLst>
                  <a:outerShdw blurRad="50800" dist="88900" dir="2700000" algn="tl" rotWithShape="0">
                    <a:srgbClr val="000000">
                      <a:alpha val="71000"/>
                    </a:srgbClr>
                  </a:outerShdw>
                </a:effectLst>
                <a:latin typeface="Arial"/>
                <a:cs typeface="Arial"/>
              </a:rPr>
              <a:t>1</a:t>
            </a:r>
            <a:r>
              <a:rPr lang="en-US" sz="3600" b="1" i="1" dirty="0">
                <a:solidFill>
                  <a:srgbClr val="FFFFFF"/>
                </a:solidFill>
                <a:effectLst>
                  <a:outerShdw blurRad="50800" dist="88900" dir="2700000" algn="tl" rotWithShape="0">
                    <a:srgbClr val="000000">
                      <a:alpha val="71000"/>
                    </a:srgbClr>
                  </a:outerShdw>
                </a:effectLst>
                <a:latin typeface="Arial"/>
                <a:cs typeface="Arial"/>
              </a:rPr>
              <a:t>Now about spiritual gifts, brothers, I do not want you to be ignorant. </a:t>
            </a:r>
          </a:p>
          <a:p>
            <a:pPr marL="177800" indent="-177800">
              <a:defRPr/>
            </a:pPr>
            <a:r>
              <a:rPr lang="en-US" sz="3600" b="1" i="1" baseline="30000" dirty="0">
                <a:solidFill>
                  <a:srgbClr val="FFFFFF"/>
                </a:solidFill>
                <a:effectLst>
                  <a:outerShdw blurRad="50800" dist="88900" dir="2700000" algn="tl" rotWithShape="0">
                    <a:srgbClr val="000000">
                      <a:alpha val="71000"/>
                    </a:srgbClr>
                  </a:outerShdw>
                </a:effectLst>
                <a:latin typeface="Arial"/>
                <a:cs typeface="Arial"/>
              </a:rPr>
              <a:t>2</a:t>
            </a:r>
            <a:r>
              <a:rPr lang="en-US" sz="3600" b="1" i="1" dirty="0">
                <a:solidFill>
                  <a:srgbClr val="FFFFFF"/>
                </a:solidFill>
                <a:effectLst>
                  <a:outerShdw blurRad="50800" dist="88900" dir="2700000" algn="tl" rotWithShape="0">
                    <a:srgbClr val="000000">
                      <a:alpha val="71000"/>
                    </a:srgbClr>
                  </a:outerShdw>
                </a:effectLst>
                <a:latin typeface="Arial"/>
                <a:cs typeface="Arial"/>
              </a:rPr>
              <a:t>You know that when you were pagans, somehow or other you were led astray to mute idols. </a:t>
            </a:r>
          </a:p>
          <a:p>
            <a:pPr marL="177800" indent="-177800">
              <a:defRPr/>
            </a:pPr>
            <a:r>
              <a:rPr lang="en-US" sz="3600" b="1" i="1" baseline="30000" dirty="0">
                <a:solidFill>
                  <a:srgbClr val="FFFFFF"/>
                </a:solidFill>
                <a:effectLst>
                  <a:outerShdw blurRad="50800" dist="88900" dir="2700000" algn="tl" rotWithShape="0">
                    <a:srgbClr val="000000">
                      <a:alpha val="71000"/>
                    </a:srgbClr>
                  </a:outerShdw>
                </a:effectLst>
                <a:latin typeface="Arial"/>
                <a:cs typeface="Arial"/>
              </a:rPr>
              <a:t>3</a:t>
            </a:r>
            <a:r>
              <a:rPr lang="en-US" sz="3600" b="1" i="1" dirty="0">
                <a:solidFill>
                  <a:srgbClr val="FFFFFF"/>
                </a:solidFill>
                <a:effectLst>
                  <a:outerShdw blurRad="50800" dist="88900" dir="2700000" algn="tl" rotWithShape="0">
                    <a:srgbClr val="000000">
                      <a:alpha val="71000"/>
                    </a:srgbClr>
                  </a:outerShdw>
                </a:effectLst>
                <a:latin typeface="Arial"/>
                <a:cs typeface="Arial"/>
              </a:rPr>
              <a:t>Therefore I tell you that no one who is speaking by the Spirit of God says, </a:t>
            </a:r>
            <a:r>
              <a:rPr lang="ru-RU" sz="3600" b="1" i="1" dirty="0">
                <a:solidFill>
                  <a:srgbClr val="FFFFFF"/>
                </a:solidFill>
                <a:effectLst>
                  <a:outerShdw blurRad="50800" dist="88900" dir="2700000" algn="tl" rotWithShape="0">
                    <a:srgbClr val="000000">
                      <a:alpha val="71000"/>
                    </a:srgbClr>
                  </a:outerShdw>
                </a:effectLst>
                <a:latin typeface="Arial"/>
                <a:cs typeface="Arial"/>
              </a:rPr>
              <a:t>"</a:t>
            </a:r>
            <a:r>
              <a:rPr lang="en-US" sz="3600" b="1" i="1" dirty="0">
                <a:solidFill>
                  <a:srgbClr val="FFFFFF"/>
                </a:solidFill>
                <a:effectLst>
                  <a:outerShdw blurRad="50800" dist="88900" dir="2700000" algn="tl" rotWithShape="0">
                    <a:srgbClr val="000000">
                      <a:alpha val="71000"/>
                    </a:srgbClr>
                  </a:outerShdw>
                </a:effectLst>
                <a:latin typeface="Arial"/>
                <a:cs typeface="Arial"/>
              </a:rPr>
              <a:t>Jesus be cursed,</a:t>
            </a:r>
            <a:r>
              <a:rPr lang="ru-RU" sz="3600" b="1" i="1" dirty="0">
                <a:solidFill>
                  <a:srgbClr val="FFFFFF"/>
                </a:solidFill>
                <a:effectLst>
                  <a:outerShdw blurRad="50800" dist="88900" dir="2700000" algn="tl" rotWithShape="0">
                    <a:srgbClr val="000000">
                      <a:alpha val="71000"/>
                    </a:srgbClr>
                  </a:outerShdw>
                </a:effectLst>
                <a:latin typeface="Arial"/>
                <a:cs typeface="Arial"/>
              </a:rPr>
              <a:t>"</a:t>
            </a:r>
            <a:r>
              <a:rPr lang="en-US" sz="3600" b="1" i="1" dirty="0">
                <a:solidFill>
                  <a:srgbClr val="FFFFFF"/>
                </a:solidFill>
                <a:effectLst>
                  <a:outerShdw blurRad="50800" dist="88900" dir="2700000" algn="tl" rotWithShape="0">
                    <a:srgbClr val="000000">
                      <a:alpha val="71000"/>
                    </a:srgbClr>
                  </a:outerShdw>
                </a:effectLst>
                <a:latin typeface="Arial"/>
                <a:cs typeface="Arial"/>
              </a:rPr>
              <a:t> and no one can say, </a:t>
            </a:r>
            <a:r>
              <a:rPr lang="ru-RU" sz="3600" b="1" i="1" dirty="0">
                <a:solidFill>
                  <a:srgbClr val="FFFFFF"/>
                </a:solidFill>
                <a:effectLst>
                  <a:outerShdw blurRad="50800" dist="88900" dir="2700000" algn="tl" rotWithShape="0">
                    <a:srgbClr val="000000">
                      <a:alpha val="71000"/>
                    </a:srgbClr>
                  </a:outerShdw>
                </a:effectLst>
                <a:latin typeface="Arial"/>
                <a:cs typeface="Arial"/>
              </a:rPr>
              <a:t>"</a:t>
            </a:r>
            <a:r>
              <a:rPr lang="en-US" sz="3600" b="1" i="1" dirty="0">
                <a:solidFill>
                  <a:srgbClr val="FFFFFF"/>
                </a:solidFill>
                <a:effectLst>
                  <a:outerShdw blurRad="50800" dist="88900" dir="2700000" algn="tl" rotWithShape="0">
                    <a:srgbClr val="000000">
                      <a:alpha val="71000"/>
                    </a:srgbClr>
                  </a:outerShdw>
                </a:effectLst>
                <a:latin typeface="Arial"/>
                <a:cs typeface="Arial"/>
              </a:rPr>
              <a:t>Jesus is Lord,</a:t>
            </a:r>
            <a:r>
              <a:rPr lang="ru-RU" sz="3600" b="1" i="1" dirty="0">
                <a:solidFill>
                  <a:srgbClr val="FFFFFF"/>
                </a:solidFill>
                <a:effectLst>
                  <a:outerShdw blurRad="50800" dist="88900" dir="2700000" algn="tl" rotWithShape="0">
                    <a:srgbClr val="000000">
                      <a:alpha val="71000"/>
                    </a:srgbClr>
                  </a:outerShdw>
                </a:effectLst>
                <a:latin typeface="Arial"/>
                <a:cs typeface="Arial"/>
              </a:rPr>
              <a:t>"</a:t>
            </a:r>
            <a:r>
              <a:rPr lang="en-US" sz="3600" b="1" i="1" dirty="0">
                <a:solidFill>
                  <a:srgbClr val="FFFFFF"/>
                </a:solidFill>
                <a:effectLst>
                  <a:outerShdw blurRad="50800" dist="88900" dir="2700000" algn="tl" rotWithShape="0">
                    <a:srgbClr val="000000">
                      <a:alpha val="71000"/>
                    </a:srgbClr>
                  </a:outerShdw>
                </a:effectLst>
                <a:latin typeface="Arial"/>
                <a:cs typeface="Arial"/>
              </a:rPr>
              <a:t> except by the Holy Spirit.</a:t>
            </a:r>
          </a:p>
        </p:txBody>
      </p:sp>
      <p:sp>
        <p:nvSpPr>
          <p:cNvPr id="2169865" name="Rectangle 9"/>
          <p:cNvSpPr>
            <a:spLocks noGrp="1" noChangeArrowheads="1"/>
          </p:cNvSpPr>
          <p:nvPr>
            <p:ph type="title" idx="4294967295"/>
          </p:nvPr>
        </p:nvSpPr>
        <p:spPr>
          <a:xfrm>
            <a:off x="879475" y="6381750"/>
            <a:ext cx="8229600" cy="523875"/>
          </a:xfrm>
          <a:effectLst>
            <a:outerShdw blurRad="63500" dist="38099"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r" eaLnBrk="1" hangingPunct="1">
              <a:spcBef>
                <a:spcPct val="50000"/>
              </a:spcBef>
              <a:defRPr/>
            </a:pPr>
            <a:r>
              <a:rPr lang="en-US" sz="2800" b="1" dirty="0">
                <a:latin typeface="Arial"/>
                <a:cs typeface="Arial"/>
              </a:rPr>
              <a:t>1 Corinthians 12:1-3 (NIV)</a:t>
            </a:r>
          </a:p>
        </p:txBody>
      </p:sp>
      <p:pic>
        <p:nvPicPr>
          <p:cNvPr id="232455"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02626" name="Rectangle 2"/>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a:extLst>
            <a:ext uri="{909E8E84-426E-40dd-AFC4-6F175D3DCCD1}">
              <a14:hiddenFill xmlns="" xmlns:a14="http://schemas.microsoft.com/office/drawing/2010/main">
                <a:gradFill rotWithShape="0">
                  <a:gsLst>
                    <a:gs pos="0">
                      <a:schemeClr val="tx2"/>
                    </a:gs>
                    <a:gs pos="100000">
                      <a:schemeClr val="tx2">
                        <a:gamma/>
                        <a:shade val="46275"/>
                        <a:invGamma/>
                        <a:alpha val="3999"/>
                      </a:schemeClr>
                    </a:gs>
                  </a:gsLst>
                  <a:lin ang="5400000" scaled="1"/>
                </a:gradFill>
              </a14:hiddenFill>
            </a:ex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en-US" b="1">
                <a:solidFill>
                  <a:schemeClr val="tx1"/>
                </a:solidFill>
              </a:rPr>
              <a:t>Black</a:t>
            </a:r>
            <a:endParaRPr lang="en-US" sz="1800" b="1">
              <a:solidFill>
                <a:schemeClr val="bg1"/>
              </a:solidFill>
            </a:endParaRPr>
          </a:p>
        </p:txBody>
      </p:sp>
      <p:pic>
        <p:nvPicPr>
          <p:cNvPr id="23449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9144000" cy="838200"/>
          </a:xfrm>
        </p:spPr>
        <p:txBody>
          <a:bodyPr/>
          <a:lstStyle/>
          <a:p>
            <a:pPr eaLnBrk="1" hangingPunct="1">
              <a:defRPr/>
            </a:pPr>
            <a:r>
              <a:rPr lang="en-US" sz="4800" b="1" dirty="0">
                <a:effectLst>
                  <a:outerShdw blurRad="38100" dist="38100" dir="2700000" algn="tl">
                    <a:srgbClr val="DDDDDD"/>
                  </a:outerShdw>
                </a:effectLst>
                <a:latin typeface="Arial" charset="0"/>
                <a:ea typeface="ＭＳ Ｐゴシック" charset="0"/>
                <a:cs typeface="ＭＳ Ｐゴシック" charset="0"/>
              </a:rPr>
              <a:t>Jesus Christ is Lord = God</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nvGrpSpPr>
          <p:cNvPr id="238594" name="Group 3"/>
          <p:cNvGrpSpPr>
            <a:grpSpLocks/>
          </p:cNvGrpSpPr>
          <p:nvPr/>
        </p:nvGrpSpPr>
        <p:grpSpPr bwMode="auto">
          <a:xfrm>
            <a:off x="-53975" y="0"/>
            <a:ext cx="9350375" cy="7031038"/>
            <a:chOff x="-34" y="0"/>
            <a:chExt cx="5890" cy="4429"/>
          </a:xfrm>
        </p:grpSpPr>
        <p:sp>
          <p:nvSpPr>
            <p:cNvPr id="219648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1600">
                <a:solidFill>
                  <a:srgbClr val="000000"/>
                </a:solidFill>
                <a:latin typeface="Times New Roman" charset="0"/>
                <a:cs typeface="Arial"/>
              </a:endParaRPr>
            </a:p>
          </p:txBody>
        </p:sp>
      </p:grpSp>
      <p:grpSp>
        <p:nvGrpSpPr>
          <p:cNvPr id="238595" name="Group 6"/>
          <p:cNvGrpSpPr>
            <a:grpSpLocks/>
          </p:cNvGrpSpPr>
          <p:nvPr/>
        </p:nvGrpSpPr>
        <p:grpSpPr bwMode="auto">
          <a:xfrm>
            <a:off x="2033588" y="1181100"/>
            <a:ext cx="5219700" cy="5219700"/>
            <a:chOff x="1200" y="696"/>
            <a:chExt cx="3288" cy="3288"/>
          </a:xfrm>
        </p:grpSpPr>
        <p:sp>
          <p:nvSpPr>
            <p:cNvPr id="219648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8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eaLnBrk="0" hangingPunct="0">
                <a:defRPr/>
              </a:pPr>
              <a:endParaRPr lang="en-US" sz="1600">
                <a:solidFill>
                  <a:srgbClr val="000000"/>
                </a:solidFill>
                <a:latin typeface="Times New Roman" charset="0"/>
                <a:cs typeface="Arial"/>
              </a:endParaRPr>
            </a:p>
          </p:txBody>
        </p:sp>
      </p:grpSp>
      <p:sp>
        <p:nvSpPr>
          <p:cNvPr id="219648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49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lgn="ctr" eaLnBrk="0" hangingPunct="0">
              <a:defRPr/>
            </a:pPr>
            <a:endParaRPr lang="en-US" sz="1600">
              <a:solidFill>
                <a:srgbClr val="000000"/>
              </a:solidFill>
              <a:latin typeface="Times New Roman" charset="0"/>
              <a:cs typeface="Arial"/>
            </a:endParaRPr>
          </a:p>
        </p:txBody>
      </p:sp>
      <p:sp>
        <p:nvSpPr>
          <p:cNvPr id="2196492"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lgn="ctr" eaLnBrk="0" hangingPunct="0">
              <a:defRPr/>
            </a:pPr>
            <a:endParaRPr lang="en-US" sz="1600">
              <a:solidFill>
                <a:srgbClr val="000000"/>
              </a:solidFill>
              <a:latin typeface="Times New Roman" charset="0"/>
              <a:cs typeface="Arial"/>
            </a:endParaRPr>
          </a:p>
        </p:txBody>
      </p:sp>
      <p:sp>
        <p:nvSpPr>
          <p:cNvPr id="2196493"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a:solidFill>
                  <a:srgbClr val="FFFFFF"/>
                </a:solidFill>
                <a:latin typeface="Times New Roman" charset="0"/>
                <a:cs typeface="Arial"/>
              </a:rPr>
              <a:t>is</a:t>
            </a:r>
          </a:p>
        </p:txBody>
      </p:sp>
      <p:sp>
        <p:nvSpPr>
          <p:cNvPr id="219649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sp>
        <p:nvSpPr>
          <p:cNvPr id="219649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rgbClr val="FFFFFF"/>
                </a:solidFill>
                <a:latin typeface="Times New Roman" charset="0"/>
                <a:cs typeface="Arial"/>
              </a:rPr>
              <a:t>is</a:t>
            </a:r>
          </a:p>
        </p:txBody>
      </p:sp>
      <p:sp>
        <p:nvSpPr>
          <p:cNvPr id="219649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rgbClr val="FFFFFF"/>
                </a:solidFill>
                <a:latin typeface="Times New Roman" charset="0"/>
                <a:cs typeface="Arial"/>
              </a:rPr>
              <a:t>is</a:t>
            </a:r>
          </a:p>
        </p:txBody>
      </p:sp>
      <p:sp>
        <p:nvSpPr>
          <p:cNvPr id="219649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rgbClr val="FFFFFF"/>
                </a:solidFill>
                <a:latin typeface="Times New Roman" charset="0"/>
                <a:cs typeface="Arial"/>
              </a:rPr>
              <a:t>Son</a:t>
            </a:r>
          </a:p>
        </p:txBody>
      </p:sp>
      <p:sp>
        <p:nvSpPr>
          <p:cNvPr id="219649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lgn="ctr" eaLnBrk="0" hangingPunct="0">
              <a:defRPr/>
            </a:pPr>
            <a:endParaRPr lang="en-US" sz="1600">
              <a:solidFill>
                <a:srgbClr val="000000"/>
              </a:solidFill>
              <a:latin typeface="Times New Roman" charset="0"/>
              <a:cs typeface="Arial"/>
            </a:endParaRPr>
          </a:p>
        </p:txBody>
      </p:sp>
      <p:grpSp>
        <p:nvGrpSpPr>
          <p:cNvPr id="238607" name="Group 20"/>
          <p:cNvGrpSpPr>
            <a:grpSpLocks/>
          </p:cNvGrpSpPr>
          <p:nvPr/>
        </p:nvGrpSpPr>
        <p:grpSpPr bwMode="auto">
          <a:xfrm>
            <a:off x="3629025" y="2862263"/>
            <a:ext cx="1981200" cy="1752600"/>
            <a:chOff x="2286" y="1803"/>
            <a:chExt cx="1248" cy="1104"/>
          </a:xfrm>
        </p:grpSpPr>
        <p:sp>
          <p:nvSpPr>
            <p:cNvPr id="219650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eaLnBrk="0" hangingPunct="0">
                <a:defRPr/>
              </a:pPr>
              <a:endParaRPr lang="en-US" sz="1600">
                <a:solidFill>
                  <a:srgbClr val="000000"/>
                </a:solidFill>
                <a:latin typeface="Times New Roman" charset="0"/>
                <a:cs typeface="Arial"/>
              </a:endParaRPr>
            </a:p>
          </p:txBody>
        </p:sp>
        <p:sp>
          <p:nvSpPr>
            <p:cNvPr id="219650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a:solidFill>
                    <a:srgbClr val="FFFFFF"/>
                  </a:solidFill>
                  <a:latin typeface="Times New Roman" charset="0"/>
                  <a:cs typeface="Arial"/>
                </a:rPr>
                <a:t>GOD</a:t>
              </a:r>
            </a:p>
          </p:txBody>
        </p:sp>
      </p:grpSp>
      <p:sp>
        <p:nvSpPr>
          <p:cNvPr id="219650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a:solidFill>
                  <a:srgbClr val="FFFFFF"/>
                </a:solidFill>
                <a:latin typeface="Times New Roman" charset="0"/>
                <a:cs typeface="Arial"/>
              </a:rPr>
              <a:t>Father</a:t>
            </a:r>
          </a:p>
        </p:txBody>
      </p:sp>
      <p:sp>
        <p:nvSpPr>
          <p:cNvPr id="2196504"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rgbClr val="FFFFFF"/>
                </a:solidFill>
                <a:latin typeface="Times New Roman" charset="0"/>
                <a:cs typeface="Arial"/>
              </a:rPr>
              <a:t>Spirit</a:t>
            </a:r>
          </a:p>
        </p:txBody>
      </p:sp>
      <p:sp>
        <p:nvSpPr>
          <p:cNvPr id="238610"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rgbClr val="FFFFFF"/>
                </a:solidFill>
                <a:latin typeface="Times New Roman"/>
                <a:ea typeface="Times New Roman"/>
                <a:cs typeface="Times New Roman"/>
              </a:rPr>
              <a:t>is not</a:t>
            </a:r>
          </a:p>
        </p:txBody>
      </p:sp>
      <p:sp>
        <p:nvSpPr>
          <p:cNvPr id="238611"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pPr algn="ctr"/>
            <a:r>
              <a:rPr lang="en-US" b="1" kern="10">
                <a:ln w="9525">
                  <a:solidFill>
                    <a:srgbClr val="000000"/>
                  </a:solidFill>
                  <a:round/>
                  <a:headEnd/>
                  <a:tailEnd/>
                </a:ln>
                <a:solidFill>
                  <a:srgbClr val="FFFFFF"/>
                </a:solidFill>
                <a:latin typeface="Times New Roman"/>
                <a:ea typeface="Times New Roman"/>
                <a:cs typeface="Times New Roman"/>
              </a:rPr>
              <a:t>is not</a:t>
            </a:r>
          </a:p>
        </p:txBody>
      </p:sp>
      <p:sp>
        <p:nvSpPr>
          <p:cNvPr id="238612"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pPr algn="ctr"/>
            <a:r>
              <a:rPr lang="en-US" b="1" kern="10">
                <a:ln w="9525">
                  <a:solidFill>
                    <a:srgbClr val="000000"/>
                  </a:solidFill>
                  <a:round/>
                  <a:headEnd/>
                  <a:tailEnd/>
                </a:ln>
                <a:solidFill>
                  <a:srgbClr val="FFFFFF"/>
                </a:solidFill>
                <a:latin typeface="Times New Roman"/>
                <a:ea typeface="Times New Roman"/>
                <a:cs typeface="Times New Roman"/>
              </a:rPr>
              <a:t>is not</a:t>
            </a:r>
          </a:p>
        </p:txBody>
      </p:sp>
      <p:sp>
        <p:nvSpPr>
          <p:cNvPr id="219650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rgbClr val="FFFFFF"/>
                </a:solidFill>
                <a:latin typeface="Times New Roman" charset="0"/>
                <a:cs typeface="Arial"/>
              </a:rPr>
              <a:t>H. Wayne House, </a:t>
            </a:r>
            <a:r>
              <a:rPr lang="en-US" sz="1400" b="1" i="1">
                <a:solidFill>
                  <a:srgbClr val="FFFFFF"/>
                </a:solidFill>
                <a:latin typeface="Times New Roman" charset="0"/>
                <a:cs typeface="Arial"/>
              </a:rPr>
              <a:t>Charts of Christian Theology and Doctrine</a:t>
            </a:r>
            <a:r>
              <a:rPr lang="en-US" sz="1400" b="1">
                <a:solidFill>
                  <a:srgbClr val="FFFFFF"/>
                </a:solidFill>
                <a:latin typeface="Times New Roman" charset="0"/>
                <a:cs typeface="Arial"/>
              </a:rPr>
              <a:t>, 45</a:t>
            </a:r>
          </a:p>
        </p:txBody>
      </p:sp>
      <p:sp>
        <p:nvSpPr>
          <p:cNvPr id="2196509" name="Rectangle 29"/>
          <p:cNvSpPr>
            <a:spLocks noGrp="1" noChangeArrowheads="1"/>
          </p:cNvSpPr>
          <p:nvPr>
            <p:ph type="title" idx="4294967295"/>
          </p:nvPr>
        </p:nvSpPr>
        <p:spPr>
          <a:xfrm>
            <a:off x="28575" y="115888"/>
            <a:ext cx="9080500" cy="1143000"/>
          </a:xfrm>
          <a:effectLst/>
        </p:spPr>
        <p:txBody>
          <a:bodyPr/>
          <a:lstStyle/>
          <a:p>
            <a:pPr eaLnBrk="1" hangingPunct="1">
              <a:defRPr/>
            </a:pPr>
            <a:r>
              <a:rPr lang="en-US" b="1" i="1" dirty="0">
                <a:solidFill>
                  <a:schemeClr val="bg1"/>
                </a:solidFill>
                <a:effectLst>
                  <a:glow rad="228600">
                    <a:schemeClr val="tx1">
                      <a:alpha val="75000"/>
                    </a:schemeClr>
                  </a:glow>
                </a:effectLst>
              </a:rPr>
              <a:t>II. Our different gifts are united in the </a:t>
            </a:r>
            <a:r>
              <a:rPr lang="en-US" b="1" i="1" dirty="0">
                <a:solidFill>
                  <a:srgbClr val="FFFF00"/>
                </a:solidFill>
                <a:effectLst>
                  <a:glow rad="228600">
                    <a:schemeClr val="tx1">
                      <a:alpha val="75000"/>
                    </a:schemeClr>
                  </a:glow>
                </a:effectLst>
              </a:rPr>
              <a:t>triune</a:t>
            </a:r>
            <a:r>
              <a:rPr lang="en-US" b="1" i="1" dirty="0">
                <a:solidFill>
                  <a:schemeClr val="bg1"/>
                </a:solidFill>
                <a:effectLst>
                  <a:glow rad="228600">
                    <a:schemeClr val="tx1">
                      <a:alpha val="75000"/>
                    </a:schemeClr>
                  </a:glow>
                </a:effectLst>
              </a:rPr>
              <a:t> God (4-6).</a:t>
            </a:r>
            <a:endParaRPr lang="en-US" sz="4800" dirty="0">
              <a:effectLst>
                <a:glow rad="228600">
                  <a:schemeClr val="tx1">
                    <a:alpha val="75000"/>
                  </a:schemeClr>
                </a:glow>
              </a:effectLst>
            </a:endParaRPr>
          </a:p>
        </p:txBody>
      </p:sp>
      <p:pic>
        <p:nvPicPr>
          <p:cNvPr id="238615" name="Picture 2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400" y="1557338"/>
            <a:ext cx="1444625"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96509">
                                            <p:txEl>
                                              <p:pRg st="0" end="0"/>
                                            </p:txEl>
                                          </p:spTgt>
                                        </p:tgtEl>
                                        <p:attrNameLst>
                                          <p:attrName>style.visibility</p:attrName>
                                        </p:attrNameLst>
                                      </p:cBhvr>
                                      <p:to>
                                        <p:strVal val="visible"/>
                                      </p:to>
                                    </p:set>
                                    <p:anim calcmode="lin" valueType="num">
                                      <p:cBhvr additive="base">
                                        <p:cTn id="7" dur="500" fill="hold"/>
                                        <p:tgtEl>
                                          <p:spTgt spid="21965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19650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509" grpId="0" build="p"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600">
              <a:solidFill>
                <a:srgbClr val="000000"/>
              </a:solidFill>
              <a:latin typeface="Arial" charset="0"/>
            </a:endParaRPr>
          </a:p>
        </p:txBody>
      </p:sp>
      <p:grpSp>
        <p:nvGrpSpPr>
          <p:cNvPr id="240642" name="Group 3"/>
          <p:cNvGrpSpPr>
            <a:grpSpLocks/>
          </p:cNvGrpSpPr>
          <p:nvPr/>
        </p:nvGrpSpPr>
        <p:grpSpPr bwMode="auto">
          <a:xfrm>
            <a:off x="-53975" y="0"/>
            <a:ext cx="9350375" cy="7031038"/>
            <a:chOff x="-34" y="0"/>
            <a:chExt cx="5890" cy="4429"/>
          </a:xfrm>
        </p:grpSpPr>
        <p:sp>
          <p:nvSpPr>
            <p:cNvPr id="17412"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a:defRPr/>
              </a:pPr>
              <a:endParaRPr lang="en-US" sz="1600">
                <a:solidFill>
                  <a:srgbClr val="000000"/>
                </a:solidFill>
                <a:latin typeface="Arial"/>
              </a:endParaRPr>
            </a:p>
          </p:txBody>
        </p:sp>
        <p:sp>
          <p:nvSpPr>
            <p:cNvPr id="17413"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a:defRPr/>
              </a:pPr>
              <a:endParaRPr lang="en-US" sz="1600">
                <a:solidFill>
                  <a:srgbClr val="000000"/>
                </a:solidFill>
                <a:latin typeface="Arial"/>
              </a:endParaRPr>
            </a:p>
          </p:txBody>
        </p:sp>
      </p:grpSp>
      <p:sp>
        <p:nvSpPr>
          <p:cNvPr id="240643" name="AutoShape 6"/>
          <p:cNvSpPr>
            <a:spLocks noChangeArrowheads="1"/>
          </p:cNvSpPr>
          <p:nvPr/>
        </p:nvSpPr>
        <p:spPr bwMode="auto">
          <a:xfrm>
            <a:off x="2209800" y="1295400"/>
            <a:ext cx="4876800" cy="4038600"/>
          </a:xfrm>
          <a:prstGeom prst="triangle">
            <a:avLst>
              <a:gd name="adj" fmla="val 50000"/>
            </a:avLst>
          </a:prstGeom>
          <a:noFill/>
          <a:ln w="76200">
            <a:solidFill>
              <a:srgbClr val="FF3300"/>
            </a:solidFill>
            <a:miter lim="800000"/>
            <a:headEnd/>
            <a:tailEnd/>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Lst>
        </p:spPr>
        <p:txBody>
          <a:bodyPr wrap="none" anchor="ctr"/>
          <a:lstStyle/>
          <a:p>
            <a:endParaRPr lang="en-US" sz="1600">
              <a:solidFill>
                <a:srgbClr val="000000"/>
              </a:solidFill>
              <a:latin typeface="Arial" charset="0"/>
            </a:endParaRPr>
          </a:p>
        </p:txBody>
      </p:sp>
      <p:sp>
        <p:nvSpPr>
          <p:cNvPr id="240644" name="Text Box 7"/>
          <p:cNvSpPr txBox="1">
            <a:spLocks noChangeArrowheads="1"/>
          </p:cNvSpPr>
          <p:nvPr/>
        </p:nvSpPr>
        <p:spPr bwMode="auto">
          <a:xfrm>
            <a:off x="3581400" y="381000"/>
            <a:ext cx="55626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spcBef>
                <a:spcPct val="50000"/>
              </a:spcBef>
              <a:buFontTx/>
              <a:buChar char="•"/>
            </a:pPr>
            <a:endParaRPr lang="en-US" sz="2000">
              <a:solidFill>
                <a:srgbClr val="000000"/>
              </a:solidFill>
              <a:latin typeface="Arial" charset="0"/>
            </a:endParaRPr>
          </a:p>
        </p:txBody>
      </p:sp>
      <p:sp>
        <p:nvSpPr>
          <p:cNvPr id="240645" name="Text Box 8"/>
          <p:cNvSpPr txBox="1">
            <a:spLocks noChangeArrowheads="1"/>
          </p:cNvSpPr>
          <p:nvPr/>
        </p:nvSpPr>
        <p:spPr bwMode="auto">
          <a:xfrm>
            <a:off x="1331913" y="212725"/>
            <a:ext cx="7993062"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3600" b="1" i="1" dirty="0">
                <a:solidFill>
                  <a:srgbClr val="FFFFFF"/>
                </a:solidFill>
                <a:effectLst>
                  <a:glow rad="228600">
                    <a:schemeClr val="tx1"/>
                  </a:glow>
                </a:effectLst>
                <a:latin typeface="Arial" charset="0"/>
              </a:rPr>
              <a:t>There are different kinds of gifts, </a:t>
            </a:r>
          </a:p>
          <a:p>
            <a:pPr eaLnBrk="1" hangingPunct="1"/>
            <a:r>
              <a:rPr lang="en-US" sz="3600" b="1" i="1" dirty="0">
                <a:solidFill>
                  <a:srgbClr val="FFFFFF"/>
                </a:solidFill>
                <a:effectLst>
                  <a:glow rad="228600">
                    <a:schemeClr val="tx1"/>
                  </a:glow>
                </a:effectLst>
                <a:latin typeface="Arial" charset="0"/>
              </a:rPr>
              <a:t>	but the same </a:t>
            </a:r>
            <a:r>
              <a:rPr lang="en-US" sz="3600" b="1" i="1" dirty="0">
                <a:solidFill>
                  <a:srgbClr val="FFFF00"/>
                </a:solidFill>
                <a:effectLst>
                  <a:glow rad="228600">
                    <a:schemeClr val="tx1"/>
                  </a:glow>
                </a:effectLst>
                <a:latin typeface="Arial" charset="0"/>
              </a:rPr>
              <a:t>Spirit</a:t>
            </a:r>
            <a:r>
              <a:rPr lang="en-US" sz="3600" b="1" i="1" dirty="0">
                <a:solidFill>
                  <a:srgbClr val="FFFFFF"/>
                </a:solidFill>
                <a:effectLst>
                  <a:glow rad="228600">
                    <a:schemeClr val="tx1"/>
                  </a:glow>
                </a:effectLst>
                <a:latin typeface="Arial" charset="0"/>
              </a:rPr>
              <a:t>. </a:t>
            </a:r>
          </a:p>
          <a:p>
            <a:pPr eaLnBrk="1" hangingPunct="1"/>
            <a:r>
              <a:rPr lang="en-US" sz="3600" b="1" i="1" dirty="0">
                <a:solidFill>
                  <a:srgbClr val="FFFFFF"/>
                </a:solidFill>
                <a:effectLst>
                  <a:glow rad="228600">
                    <a:schemeClr val="tx1"/>
                  </a:glow>
                </a:effectLst>
                <a:latin typeface="Arial" charset="0"/>
              </a:rPr>
              <a:t>There are different kinds of service, </a:t>
            </a:r>
          </a:p>
          <a:p>
            <a:pPr eaLnBrk="1" hangingPunct="1"/>
            <a:r>
              <a:rPr lang="en-US" sz="3600" b="1" i="1" dirty="0">
                <a:solidFill>
                  <a:srgbClr val="FFFFFF"/>
                </a:solidFill>
                <a:effectLst>
                  <a:glow rad="228600">
                    <a:schemeClr val="tx1"/>
                  </a:glow>
                </a:effectLst>
                <a:latin typeface="Arial" charset="0"/>
              </a:rPr>
              <a:t>	but the same </a:t>
            </a:r>
            <a:r>
              <a:rPr lang="en-US" sz="3600" b="1" i="1" dirty="0">
                <a:solidFill>
                  <a:srgbClr val="FFFF00"/>
                </a:solidFill>
                <a:effectLst>
                  <a:glow rad="228600">
                    <a:schemeClr val="tx1"/>
                  </a:glow>
                </a:effectLst>
                <a:latin typeface="Arial" charset="0"/>
              </a:rPr>
              <a:t>Lord</a:t>
            </a:r>
            <a:r>
              <a:rPr lang="en-US" sz="3600" b="1" i="1" dirty="0">
                <a:solidFill>
                  <a:srgbClr val="FFFFFF"/>
                </a:solidFill>
                <a:effectLst>
                  <a:glow rad="228600">
                    <a:schemeClr val="tx1"/>
                  </a:glow>
                </a:effectLst>
                <a:latin typeface="Arial" charset="0"/>
              </a:rPr>
              <a:t>. </a:t>
            </a:r>
          </a:p>
          <a:p>
            <a:pPr eaLnBrk="1" hangingPunct="1"/>
            <a:r>
              <a:rPr lang="en-US" sz="3600" b="1" i="1" dirty="0">
                <a:solidFill>
                  <a:srgbClr val="FFFFFF"/>
                </a:solidFill>
                <a:effectLst>
                  <a:glow rad="228600">
                    <a:schemeClr val="tx1"/>
                  </a:glow>
                </a:effectLst>
                <a:latin typeface="Arial" charset="0"/>
              </a:rPr>
              <a:t>There are different kinds of working, </a:t>
            </a:r>
          </a:p>
          <a:p>
            <a:pPr eaLnBrk="1" hangingPunct="1"/>
            <a:r>
              <a:rPr lang="en-US" sz="3600" b="1" i="1" dirty="0">
                <a:solidFill>
                  <a:srgbClr val="FFFFFF"/>
                </a:solidFill>
                <a:effectLst>
                  <a:glow rad="228600">
                    <a:schemeClr val="tx1"/>
                  </a:glow>
                </a:effectLst>
                <a:latin typeface="Arial" charset="0"/>
              </a:rPr>
              <a:t>	but the same </a:t>
            </a:r>
            <a:r>
              <a:rPr lang="en-US" sz="3600" b="1" i="1" dirty="0">
                <a:solidFill>
                  <a:srgbClr val="FFFF00"/>
                </a:solidFill>
                <a:effectLst>
                  <a:glow rad="228600">
                    <a:schemeClr val="tx1"/>
                  </a:glow>
                </a:effectLst>
                <a:latin typeface="Arial" charset="0"/>
              </a:rPr>
              <a:t>God</a:t>
            </a:r>
            <a:r>
              <a:rPr lang="en-US" sz="3600" b="1" i="1" dirty="0">
                <a:solidFill>
                  <a:srgbClr val="FFFFFF"/>
                </a:solidFill>
                <a:effectLst>
                  <a:glow rad="228600">
                    <a:schemeClr val="tx1"/>
                  </a:glow>
                </a:effectLst>
                <a:latin typeface="Arial" charset="0"/>
              </a:rPr>
              <a:t> </a:t>
            </a:r>
          </a:p>
          <a:p>
            <a:pPr eaLnBrk="1" hangingPunct="1"/>
            <a:r>
              <a:rPr lang="en-US" sz="3600" b="1" i="1" dirty="0">
                <a:solidFill>
                  <a:srgbClr val="FFFFFF"/>
                </a:solidFill>
                <a:effectLst>
                  <a:glow rad="228600">
                    <a:schemeClr val="tx1"/>
                  </a:glow>
                </a:effectLst>
                <a:latin typeface="Arial" charset="0"/>
              </a:rPr>
              <a:t>works all of them in all men.</a:t>
            </a:r>
          </a:p>
        </p:txBody>
      </p:sp>
      <p:pic>
        <p:nvPicPr>
          <p:cNvPr id="240646" name="Picture 9"/>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50" y="-26988"/>
            <a:ext cx="1444625" cy="179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63513" y="5715000"/>
            <a:ext cx="8991600" cy="1143000"/>
          </a:xfrm>
        </p:spPr>
        <p:txBody>
          <a:bodyPr/>
          <a:lstStyle/>
          <a:p>
            <a:pPr eaLnBrk="1" hangingPunct="1">
              <a:defRPr/>
            </a:pPr>
            <a:r>
              <a:rPr lang="en-US" sz="3600" b="1" kern="1200" dirty="0">
                <a:solidFill>
                  <a:srgbClr val="FFFFFF"/>
                </a:solidFill>
                <a:latin typeface="Arial"/>
                <a:ea typeface="ＭＳ Ｐゴシック"/>
                <a:cs typeface="ＭＳ Ｐゴシック"/>
              </a:rPr>
              <a:t>1 Corinthians 12:4-6 (NIV)</a:t>
            </a:r>
            <a:endParaRPr lang="en-US" sz="5400" dirty="0"/>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name is graven on His hands,</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name is written on His heart.</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I know that while in </a:t>
            </a:r>
            <a:r>
              <a:rPr kumimoji="0" lang="en-US" sz="3600" b="1" i="0" u="none" strike="noStrike" kern="1200" cap="none" spc="0" normalizeH="0" baseline="0" noProof="0" dirty="0" err="1">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heav’n</a:t>
            </a: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 He stands</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No tongue can bid me thence depart. </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No tongue can bid me thence depart.</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endPar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endParaRPr>
          </a:p>
        </p:txBody>
      </p:sp>
    </p:spTree>
    <p:extLst>
      <p:ext uri="{BB962C8B-B14F-4D97-AF65-F5344CB8AC3E}">
        <p14:creationId xmlns:p14="http://schemas.microsoft.com/office/powerpoint/2010/main" val="37680945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0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grpSp>
        <p:nvGrpSpPr>
          <p:cNvPr id="242690" name="Group 3"/>
          <p:cNvGrpSpPr>
            <a:grpSpLocks/>
          </p:cNvGrpSpPr>
          <p:nvPr/>
        </p:nvGrpSpPr>
        <p:grpSpPr bwMode="auto">
          <a:xfrm>
            <a:off x="-53975" y="0"/>
            <a:ext cx="9350375" cy="7031038"/>
            <a:chOff x="-34" y="0"/>
            <a:chExt cx="5890" cy="4429"/>
          </a:xfrm>
        </p:grpSpPr>
        <p:sp>
          <p:nvSpPr>
            <p:cNvPr id="220058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0058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42691" name="Group 6"/>
          <p:cNvGrpSpPr>
            <a:grpSpLocks/>
          </p:cNvGrpSpPr>
          <p:nvPr/>
        </p:nvGrpSpPr>
        <p:grpSpPr bwMode="auto">
          <a:xfrm>
            <a:off x="2033588" y="1181100"/>
            <a:ext cx="5219700" cy="5219700"/>
            <a:chOff x="1200" y="696"/>
            <a:chExt cx="3288" cy="3288"/>
          </a:xfrm>
        </p:grpSpPr>
        <p:sp>
          <p:nvSpPr>
            <p:cNvPr id="220058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20058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20058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00586"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0587"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00588"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00589"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0590"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00591"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059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0059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20059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sp>
        <p:nvSpPr>
          <p:cNvPr id="2200595"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grpSp>
        <p:nvGrpSpPr>
          <p:cNvPr id="242703" name="Group 20"/>
          <p:cNvGrpSpPr>
            <a:grpSpLocks/>
          </p:cNvGrpSpPr>
          <p:nvPr/>
        </p:nvGrpSpPr>
        <p:grpSpPr bwMode="auto">
          <a:xfrm>
            <a:off x="3629025" y="2862263"/>
            <a:ext cx="1981200" cy="1752600"/>
            <a:chOff x="2286" y="1803"/>
            <a:chExt cx="1248" cy="1104"/>
          </a:xfrm>
        </p:grpSpPr>
        <p:sp>
          <p:nvSpPr>
            <p:cNvPr id="22005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0059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GOD</a:t>
              </a:r>
            </a:p>
          </p:txBody>
        </p:sp>
      </p:grpSp>
      <p:sp>
        <p:nvSpPr>
          <p:cNvPr id="220059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200600"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42706"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2707"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2708"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0060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cs typeface="+mn-cs"/>
              </a:rPr>
              <a:t>H. Wayne House, </a:t>
            </a:r>
            <a:r>
              <a:rPr lang="en-US" sz="1400" b="1" i="1">
                <a:solidFill>
                  <a:schemeClr val="bg1"/>
                </a:solidFill>
                <a:cs typeface="+mn-cs"/>
              </a:rPr>
              <a:t>Charts of Christian Theology and Doctrine</a:t>
            </a:r>
            <a:r>
              <a:rPr lang="en-US" sz="1400" b="1">
                <a:solidFill>
                  <a:schemeClr val="bg1"/>
                </a:solidFill>
                <a:cs typeface="+mn-cs"/>
              </a:rPr>
              <a:t>, 45</a:t>
            </a:r>
          </a:p>
        </p:txBody>
      </p:sp>
      <p:sp>
        <p:nvSpPr>
          <p:cNvPr id="2200605"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en-US" sz="4800" b="1" i="1">
                <a:effectLst>
                  <a:glow rad="228600">
                    <a:schemeClr val="tx1"/>
                  </a:glow>
                </a:effectLst>
              </a:rPr>
              <a:t>GIVES</a:t>
            </a:r>
            <a:endParaRPr lang="en-US" sz="5400">
              <a:effectLst>
                <a:glow rad="228600">
                  <a:schemeClr val="tx1"/>
                </a:glow>
              </a:effectLst>
            </a:endParaRPr>
          </a:p>
        </p:txBody>
      </p:sp>
      <p:sp>
        <p:nvSpPr>
          <p:cNvPr id="2200606" name="Oval 30"/>
          <p:cNvSpPr>
            <a:spLocks noChangeArrowheads="1"/>
          </p:cNvSpPr>
          <p:nvPr/>
        </p:nvSpPr>
        <p:spPr bwMode="auto">
          <a:xfrm>
            <a:off x="5562600" y="4343400"/>
            <a:ext cx="3581400" cy="2514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00607" name="Text Box 31"/>
          <p:cNvSpPr txBox="1">
            <a:spLocks noChangeArrowheads="1"/>
          </p:cNvSpPr>
          <p:nvPr/>
        </p:nvSpPr>
        <p:spPr bwMode="auto">
          <a:xfrm>
            <a:off x="-107950" y="212725"/>
            <a:ext cx="9359900" cy="1323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ru-RU" altLang="ja-JP" sz="4000" b="1" i="1" dirty="0">
                <a:solidFill>
                  <a:schemeClr val="bg1"/>
                </a:solidFill>
                <a:effectLst>
                  <a:glow rad="228600">
                    <a:schemeClr val="tx1"/>
                  </a:glow>
                </a:effectLst>
                <a:latin typeface="Arial"/>
                <a:cs typeface="Arial"/>
              </a:rPr>
              <a:t>"</a:t>
            </a:r>
            <a:r>
              <a:rPr lang="en-US" sz="4000" b="1" i="1" dirty="0">
                <a:solidFill>
                  <a:schemeClr val="bg1"/>
                </a:solidFill>
                <a:effectLst>
                  <a:glow rad="228600">
                    <a:schemeClr val="tx1"/>
                  </a:glow>
                </a:effectLst>
                <a:latin typeface="Arial"/>
                <a:cs typeface="Arial"/>
              </a:rPr>
              <a:t>There are different kinds of gifts, </a:t>
            </a:r>
          </a:p>
          <a:p>
            <a:pPr>
              <a:defRPr/>
            </a:pPr>
            <a:r>
              <a:rPr lang="en-US" sz="4000" b="1" i="1" dirty="0">
                <a:solidFill>
                  <a:schemeClr val="bg1"/>
                </a:solidFill>
                <a:effectLst>
                  <a:glow rad="228600">
                    <a:schemeClr val="tx1"/>
                  </a:glow>
                </a:effectLst>
                <a:latin typeface="Arial"/>
                <a:cs typeface="Arial"/>
              </a:rPr>
              <a:t>	but the same </a:t>
            </a:r>
            <a:r>
              <a:rPr lang="en-US" sz="4000" b="1" i="1" dirty="0">
                <a:solidFill>
                  <a:srgbClr val="FFFF00"/>
                </a:solidFill>
                <a:effectLst>
                  <a:glow rad="228600">
                    <a:schemeClr val="tx1"/>
                  </a:glow>
                </a:effectLst>
                <a:latin typeface="Arial"/>
                <a:cs typeface="Arial"/>
              </a:rPr>
              <a:t>Spirit</a:t>
            </a:r>
            <a:r>
              <a:rPr lang="ru-RU" altLang="ja-JP" sz="4000" b="1" i="1" dirty="0">
                <a:solidFill>
                  <a:schemeClr val="bg1"/>
                </a:solidFill>
                <a:effectLst>
                  <a:glow rad="228600">
                    <a:schemeClr val="tx1"/>
                  </a:glow>
                </a:effectLst>
                <a:latin typeface="Arial"/>
                <a:cs typeface="Arial"/>
              </a:rPr>
              <a:t>"</a:t>
            </a:r>
            <a:r>
              <a:rPr lang="en-US" sz="4000" b="1" i="1" dirty="0">
                <a:solidFill>
                  <a:schemeClr val="bg1"/>
                </a:solidFill>
                <a:effectLst>
                  <a:glow rad="228600">
                    <a:schemeClr val="tx1"/>
                  </a:glow>
                </a:effectLst>
                <a:latin typeface="Arial"/>
                <a:cs typeface="Arial"/>
              </a:rPr>
              <a:t> (v. 4).</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00606"/>
                                        </p:tgtEl>
                                        <p:attrNameLst>
                                          <p:attrName>style.visibility</p:attrName>
                                        </p:attrNameLst>
                                      </p:cBhvr>
                                      <p:to>
                                        <p:strVal val="visible"/>
                                      </p:to>
                                    </p:set>
                                    <p:animEffect transition="in" filter="blinds(horizontal)">
                                      <p:cBhvr>
                                        <p:cTn id="7" dur="500"/>
                                        <p:tgtEl>
                                          <p:spTgt spid="2200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060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672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grpSp>
        <p:nvGrpSpPr>
          <p:cNvPr id="244738" name="Group 3"/>
          <p:cNvGrpSpPr>
            <a:grpSpLocks/>
          </p:cNvGrpSpPr>
          <p:nvPr/>
        </p:nvGrpSpPr>
        <p:grpSpPr bwMode="auto">
          <a:xfrm>
            <a:off x="-53975" y="0"/>
            <a:ext cx="9350375" cy="7031038"/>
            <a:chOff x="-34" y="0"/>
            <a:chExt cx="5890" cy="4429"/>
          </a:xfrm>
        </p:grpSpPr>
        <p:sp>
          <p:nvSpPr>
            <p:cNvPr id="220672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0672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44739" name="Group 6"/>
          <p:cNvGrpSpPr>
            <a:grpSpLocks/>
          </p:cNvGrpSpPr>
          <p:nvPr/>
        </p:nvGrpSpPr>
        <p:grpSpPr bwMode="auto">
          <a:xfrm>
            <a:off x="2033588" y="1181100"/>
            <a:ext cx="5219700" cy="5219700"/>
            <a:chOff x="1200" y="696"/>
            <a:chExt cx="3288" cy="3288"/>
          </a:xfrm>
        </p:grpSpPr>
        <p:sp>
          <p:nvSpPr>
            <p:cNvPr id="220672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20672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20672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0673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673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06732"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06733"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673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cs typeface="+mn-cs"/>
              </a:rPr>
              <a:t>is</a:t>
            </a:r>
          </a:p>
        </p:txBody>
      </p:sp>
      <p:sp>
        <p:nvSpPr>
          <p:cNvPr id="220673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0673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0673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20673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sp>
        <p:nvSpPr>
          <p:cNvPr id="220673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grpSp>
        <p:nvGrpSpPr>
          <p:cNvPr id="244751" name="Group 20"/>
          <p:cNvGrpSpPr>
            <a:grpSpLocks/>
          </p:cNvGrpSpPr>
          <p:nvPr/>
        </p:nvGrpSpPr>
        <p:grpSpPr bwMode="auto">
          <a:xfrm>
            <a:off x="3629025" y="2862263"/>
            <a:ext cx="1981200" cy="1752600"/>
            <a:chOff x="2286" y="1803"/>
            <a:chExt cx="1248" cy="1104"/>
          </a:xfrm>
        </p:grpSpPr>
        <p:sp>
          <p:nvSpPr>
            <p:cNvPr id="2206741"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06742"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GOD</a:t>
              </a:r>
            </a:p>
          </p:txBody>
        </p:sp>
      </p:grpSp>
      <p:sp>
        <p:nvSpPr>
          <p:cNvPr id="2206743"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206744"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44754"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4755"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4756"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06748"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cs typeface="+mn-cs"/>
              </a:rPr>
              <a:t>H. Wayne House, </a:t>
            </a:r>
            <a:r>
              <a:rPr lang="en-US" sz="1400" b="1" i="1">
                <a:solidFill>
                  <a:schemeClr val="bg1"/>
                </a:solidFill>
                <a:cs typeface="+mn-cs"/>
              </a:rPr>
              <a:t>Charts of Christian Theology and Doctrine</a:t>
            </a:r>
            <a:r>
              <a:rPr lang="en-US" sz="1400" b="1">
                <a:solidFill>
                  <a:schemeClr val="bg1"/>
                </a:solidFill>
                <a:cs typeface="+mn-cs"/>
              </a:rPr>
              <a:t>, 45</a:t>
            </a:r>
          </a:p>
        </p:txBody>
      </p:sp>
      <p:sp>
        <p:nvSpPr>
          <p:cNvPr id="2206749" name="Rectangle 29"/>
          <p:cNvSpPr>
            <a:spLocks noGrp="1" noChangeArrowheads="1"/>
          </p:cNvSpPr>
          <p:nvPr>
            <p:ph type="title" idx="4294967295"/>
          </p:nvPr>
        </p:nvSpPr>
        <p:spPr>
          <a:xfrm>
            <a:off x="5867400" y="5562600"/>
            <a:ext cx="3276600" cy="762000"/>
          </a:xfrm>
          <a:effectLst/>
        </p:spPr>
        <p:txBody>
          <a:bodyPr/>
          <a:lstStyle/>
          <a:p>
            <a:pPr eaLnBrk="1" hangingPunct="1">
              <a:defRPr/>
            </a:pPr>
            <a:r>
              <a:rPr lang="en-US" sz="4800" b="1" i="1" dirty="0">
                <a:effectLst>
                  <a:glow rad="228600">
                    <a:schemeClr val="tx1"/>
                  </a:glow>
                </a:effectLst>
              </a:rPr>
              <a:t>GIVES</a:t>
            </a:r>
            <a:endParaRPr lang="en-US" sz="5400" dirty="0">
              <a:effectLst>
                <a:glow rad="228600">
                  <a:schemeClr val="tx1"/>
                </a:glow>
              </a:effectLst>
            </a:endParaRPr>
          </a:p>
        </p:txBody>
      </p:sp>
      <p:sp>
        <p:nvSpPr>
          <p:cNvPr id="2206750" name="Rectangle 30"/>
          <p:cNvSpPr>
            <a:spLocks noChangeArrowheads="1"/>
          </p:cNvSpPr>
          <p:nvPr/>
        </p:nvSpPr>
        <p:spPr bwMode="auto">
          <a:xfrm>
            <a:off x="5867400" y="3581400"/>
            <a:ext cx="32766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ru-RU" altLang="ja-JP" sz="4800" b="1" i="1" dirty="0">
                <a:solidFill>
                  <a:schemeClr val="bg1"/>
                </a:solidFill>
                <a:effectLst>
                  <a:glow rad="228600">
                    <a:schemeClr val="tx1"/>
                  </a:glow>
                </a:effectLst>
                <a:latin typeface="Arial"/>
                <a:cs typeface="Arial" charset="0"/>
              </a:rPr>
              <a:t>"</a:t>
            </a:r>
            <a:r>
              <a:rPr lang="en-US" sz="4800" b="1" i="1" dirty="0">
                <a:solidFill>
                  <a:schemeClr val="bg1"/>
                </a:solidFill>
                <a:effectLst>
                  <a:glow rad="228600">
                    <a:schemeClr val="tx1"/>
                  </a:glow>
                </a:effectLst>
                <a:latin typeface="Arial" charset="0"/>
                <a:cs typeface="Arial" charset="0"/>
              </a:rPr>
              <a:t>spiritual</a:t>
            </a:r>
            <a:r>
              <a:rPr lang="ru-RU" altLang="ja-JP" sz="4800" b="1" i="1" dirty="0">
                <a:solidFill>
                  <a:schemeClr val="bg1"/>
                </a:solidFill>
                <a:effectLst>
                  <a:glow rad="228600">
                    <a:schemeClr val="tx1"/>
                  </a:glow>
                </a:effectLst>
                <a:latin typeface="Arial"/>
                <a:cs typeface="Arial" charset="0"/>
              </a:rPr>
              <a:t>"</a:t>
            </a:r>
            <a:endParaRPr lang="en-US" sz="5400" dirty="0">
              <a:solidFill>
                <a:schemeClr val="tx2"/>
              </a:solidFill>
              <a:effectLst>
                <a:glow rad="228600">
                  <a:schemeClr val="tx1"/>
                </a:glow>
              </a:effectLst>
              <a:latin typeface="Arial" charset="0"/>
              <a:cs typeface="Arial" charset="0"/>
            </a:endParaRPr>
          </a:p>
        </p:txBody>
      </p:sp>
      <p:sp>
        <p:nvSpPr>
          <p:cNvPr id="2206751" name="Oval 31"/>
          <p:cNvSpPr>
            <a:spLocks noChangeArrowheads="1"/>
          </p:cNvSpPr>
          <p:nvPr/>
        </p:nvSpPr>
        <p:spPr bwMode="auto">
          <a:xfrm>
            <a:off x="5791200" y="2819400"/>
            <a:ext cx="3581400" cy="40386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06750"/>
                                        </p:tgtEl>
                                        <p:attrNameLst>
                                          <p:attrName>style.visibility</p:attrName>
                                        </p:attrNameLst>
                                      </p:cBhvr>
                                      <p:to>
                                        <p:strVal val="visible"/>
                                      </p:to>
                                    </p:set>
                                    <p:animEffect transition="in" filter="blinds(horizontal)">
                                      <p:cBhvr>
                                        <p:cTn id="7" dur="500"/>
                                        <p:tgtEl>
                                          <p:spTgt spid="2206750"/>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206751"/>
                                        </p:tgtEl>
                                        <p:attrNameLst>
                                          <p:attrName>style.visibility</p:attrName>
                                        </p:attrNameLst>
                                      </p:cBhvr>
                                      <p:to>
                                        <p:strVal val="visible"/>
                                      </p:to>
                                    </p:set>
                                    <p:animEffect transition="in" filter="blinds(horizontal)">
                                      <p:cBhvr>
                                        <p:cTn id="11" dur="500"/>
                                        <p:tgtEl>
                                          <p:spTgt spid="2206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6750" grpId="0"/>
      <p:bldP spid="220675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081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grpSp>
        <p:nvGrpSpPr>
          <p:cNvPr id="246786" name="Group 3"/>
          <p:cNvGrpSpPr>
            <a:grpSpLocks/>
          </p:cNvGrpSpPr>
          <p:nvPr/>
        </p:nvGrpSpPr>
        <p:grpSpPr bwMode="auto">
          <a:xfrm>
            <a:off x="-53975" y="0"/>
            <a:ext cx="9350375" cy="7031038"/>
            <a:chOff x="-34" y="0"/>
            <a:chExt cx="5890" cy="4429"/>
          </a:xfrm>
        </p:grpSpPr>
        <p:sp>
          <p:nvSpPr>
            <p:cNvPr id="2210820"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10821"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46787" name="Group 6"/>
          <p:cNvGrpSpPr>
            <a:grpSpLocks/>
          </p:cNvGrpSpPr>
          <p:nvPr/>
        </p:nvGrpSpPr>
        <p:grpSpPr bwMode="auto">
          <a:xfrm>
            <a:off x="2033588" y="1181100"/>
            <a:ext cx="5219700" cy="5219700"/>
            <a:chOff x="1200" y="696"/>
            <a:chExt cx="3288" cy="3288"/>
          </a:xfrm>
        </p:grpSpPr>
        <p:sp>
          <p:nvSpPr>
            <p:cNvPr id="2210823"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210824"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210825"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10826"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0827"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10828"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10829"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0830"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cs typeface="+mn-cs"/>
              </a:rPr>
              <a:t>is</a:t>
            </a:r>
          </a:p>
        </p:txBody>
      </p:sp>
      <p:sp>
        <p:nvSpPr>
          <p:cNvPr id="2210831"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0832"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10833"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210834"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sp>
        <p:nvSpPr>
          <p:cNvPr id="2210835"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grpSp>
        <p:nvGrpSpPr>
          <p:cNvPr id="246799" name="Group 20"/>
          <p:cNvGrpSpPr>
            <a:grpSpLocks/>
          </p:cNvGrpSpPr>
          <p:nvPr/>
        </p:nvGrpSpPr>
        <p:grpSpPr bwMode="auto">
          <a:xfrm>
            <a:off x="3629025" y="2862263"/>
            <a:ext cx="1981200" cy="1752600"/>
            <a:chOff x="2286" y="1803"/>
            <a:chExt cx="1248" cy="1104"/>
          </a:xfrm>
        </p:grpSpPr>
        <p:sp>
          <p:nvSpPr>
            <p:cNvPr id="221083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10838"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GOD</a:t>
              </a:r>
            </a:p>
          </p:txBody>
        </p:sp>
      </p:grpSp>
      <p:sp>
        <p:nvSpPr>
          <p:cNvPr id="2210839"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210840"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46802"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3"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6804"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10844"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cs typeface="+mn-cs"/>
              </a:rPr>
              <a:t>H. Wayne House, </a:t>
            </a:r>
            <a:r>
              <a:rPr lang="en-US" sz="1400" b="1" i="1">
                <a:solidFill>
                  <a:schemeClr val="bg1"/>
                </a:solidFill>
                <a:cs typeface="+mn-cs"/>
              </a:rPr>
              <a:t>Charts of Christian Theology and Doctrine</a:t>
            </a:r>
            <a:r>
              <a:rPr lang="en-US" sz="1400" b="1">
                <a:solidFill>
                  <a:schemeClr val="bg1"/>
                </a:solidFill>
                <a:cs typeface="+mn-cs"/>
              </a:rPr>
              <a:t>, 45</a:t>
            </a:r>
          </a:p>
        </p:txBody>
      </p:sp>
      <p:sp>
        <p:nvSpPr>
          <p:cNvPr id="2210845" name="Rectangle 29"/>
          <p:cNvSpPr>
            <a:spLocks noGrp="1" noChangeArrowheads="1"/>
          </p:cNvSpPr>
          <p:nvPr>
            <p:ph type="title" idx="4294967295"/>
          </p:nvPr>
        </p:nvSpPr>
        <p:spPr>
          <a:xfrm>
            <a:off x="76200" y="5562600"/>
            <a:ext cx="3962400" cy="762000"/>
          </a:xfrm>
          <a:effectLst/>
        </p:spPr>
        <p:txBody>
          <a:bodyPr/>
          <a:lstStyle/>
          <a:p>
            <a:pPr eaLnBrk="1" hangingPunct="1">
              <a:defRPr/>
            </a:pPr>
            <a:r>
              <a:rPr lang="en-US" sz="4800" b="1" i="1">
                <a:effectLst>
                  <a:glow rad="228600">
                    <a:schemeClr val="tx1">
                      <a:alpha val="75000"/>
                    </a:schemeClr>
                  </a:glow>
                </a:effectLst>
              </a:rPr>
              <a:t>APPOINTS</a:t>
            </a:r>
            <a:endParaRPr lang="en-US" sz="5400">
              <a:effectLst>
                <a:glow rad="228600">
                  <a:schemeClr val="tx1">
                    <a:alpha val="75000"/>
                  </a:schemeClr>
                </a:glow>
              </a:effectLst>
            </a:endParaRPr>
          </a:p>
        </p:txBody>
      </p:sp>
      <p:sp>
        <p:nvSpPr>
          <p:cNvPr id="2210846" name="Oval 30"/>
          <p:cNvSpPr>
            <a:spLocks noChangeArrowheads="1"/>
          </p:cNvSpPr>
          <p:nvPr/>
        </p:nvSpPr>
        <p:spPr bwMode="auto">
          <a:xfrm>
            <a:off x="228600" y="4648200"/>
            <a:ext cx="3581400" cy="23622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10847" name="Text Box 31"/>
          <p:cNvSpPr txBox="1">
            <a:spLocks noChangeArrowheads="1"/>
          </p:cNvSpPr>
          <p:nvPr/>
        </p:nvSpPr>
        <p:spPr bwMode="auto">
          <a:xfrm>
            <a:off x="0" y="212725"/>
            <a:ext cx="9144000" cy="1311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ru-RU" altLang="ja-JP" sz="4000" b="1" i="1" dirty="0">
                <a:solidFill>
                  <a:schemeClr val="bg1"/>
                </a:solidFill>
                <a:effectLst>
                  <a:glow rad="228600">
                    <a:schemeClr val="tx1">
                      <a:alpha val="75000"/>
                    </a:schemeClr>
                  </a:glow>
                </a:effectLst>
                <a:latin typeface="Arial"/>
                <a:cs typeface="Arial"/>
              </a:rPr>
              <a:t>"</a:t>
            </a:r>
            <a:r>
              <a:rPr lang="en-US" sz="4000" b="1" i="1" dirty="0">
                <a:solidFill>
                  <a:schemeClr val="bg1"/>
                </a:solidFill>
                <a:effectLst>
                  <a:glow rad="228600">
                    <a:schemeClr val="tx1">
                      <a:alpha val="75000"/>
                    </a:schemeClr>
                  </a:glow>
                </a:effectLst>
                <a:latin typeface="Arial"/>
                <a:cs typeface="Arial"/>
              </a:rPr>
              <a:t>There are different kinds of service, </a:t>
            </a:r>
          </a:p>
          <a:p>
            <a:pPr>
              <a:defRPr/>
            </a:pPr>
            <a:r>
              <a:rPr lang="en-US" sz="4000" b="1" i="1" dirty="0">
                <a:solidFill>
                  <a:schemeClr val="bg1"/>
                </a:solidFill>
                <a:effectLst>
                  <a:glow rad="228600">
                    <a:schemeClr val="tx1">
                      <a:alpha val="75000"/>
                    </a:schemeClr>
                  </a:glow>
                </a:effectLst>
                <a:latin typeface="Arial"/>
                <a:cs typeface="Arial"/>
              </a:rPr>
              <a:t>	but the same </a:t>
            </a:r>
            <a:r>
              <a:rPr lang="en-US" sz="4000" b="1" i="1" dirty="0">
                <a:solidFill>
                  <a:srgbClr val="FFFF00"/>
                </a:solidFill>
                <a:effectLst>
                  <a:glow rad="228600">
                    <a:schemeClr val="tx1">
                      <a:alpha val="75000"/>
                    </a:schemeClr>
                  </a:glow>
                </a:effectLst>
                <a:latin typeface="Arial"/>
                <a:cs typeface="Arial"/>
              </a:rPr>
              <a:t>Lord</a:t>
            </a:r>
            <a:r>
              <a:rPr lang="ru-RU" altLang="ja-JP" sz="4000" b="1" i="1" dirty="0">
                <a:solidFill>
                  <a:schemeClr val="bg1"/>
                </a:solidFill>
                <a:effectLst>
                  <a:glow rad="228600">
                    <a:schemeClr val="tx1">
                      <a:alpha val="75000"/>
                    </a:schemeClr>
                  </a:glow>
                </a:effectLst>
                <a:latin typeface="Arial"/>
                <a:cs typeface="Arial"/>
              </a:rPr>
              <a:t>"</a:t>
            </a:r>
            <a:r>
              <a:rPr lang="en-US" sz="4000" b="1" i="1" dirty="0">
                <a:solidFill>
                  <a:schemeClr val="bg1"/>
                </a:solidFill>
                <a:effectLst>
                  <a:glow rad="228600">
                    <a:schemeClr val="tx1">
                      <a:alpha val="75000"/>
                    </a:schemeClr>
                  </a:glow>
                </a:effectLst>
                <a:latin typeface="Arial"/>
                <a:cs typeface="Arial"/>
              </a:rPr>
              <a:t> (v. 5).</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0846"/>
                                        </p:tgtEl>
                                        <p:attrNameLst>
                                          <p:attrName>style.visibility</p:attrName>
                                        </p:attrNameLst>
                                      </p:cBhvr>
                                      <p:to>
                                        <p:strVal val="visible"/>
                                      </p:to>
                                    </p:set>
                                    <p:animEffect transition="in" filter="blinds(horizontal)">
                                      <p:cBhvr>
                                        <p:cTn id="7" dur="500"/>
                                        <p:tgtEl>
                                          <p:spTgt spid="2210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084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6962"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grpSp>
        <p:nvGrpSpPr>
          <p:cNvPr id="248834" name="Group 3"/>
          <p:cNvGrpSpPr>
            <a:grpSpLocks/>
          </p:cNvGrpSpPr>
          <p:nvPr/>
        </p:nvGrpSpPr>
        <p:grpSpPr bwMode="auto">
          <a:xfrm>
            <a:off x="-53975" y="0"/>
            <a:ext cx="9350375" cy="7031038"/>
            <a:chOff x="-34" y="0"/>
            <a:chExt cx="5890" cy="4429"/>
          </a:xfrm>
        </p:grpSpPr>
        <p:sp>
          <p:nvSpPr>
            <p:cNvPr id="2216964"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16965"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48835" name="Group 6"/>
          <p:cNvGrpSpPr>
            <a:grpSpLocks/>
          </p:cNvGrpSpPr>
          <p:nvPr/>
        </p:nvGrpSpPr>
        <p:grpSpPr bwMode="auto">
          <a:xfrm>
            <a:off x="2033588" y="1181100"/>
            <a:ext cx="5219700" cy="5219700"/>
            <a:chOff x="1200" y="696"/>
            <a:chExt cx="3288" cy="3288"/>
          </a:xfrm>
        </p:grpSpPr>
        <p:sp>
          <p:nvSpPr>
            <p:cNvPr id="2216967"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216968"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216969"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16970"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6971"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16972"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16973"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6974"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cs typeface="+mn-cs"/>
              </a:rPr>
              <a:t>is</a:t>
            </a:r>
          </a:p>
        </p:txBody>
      </p:sp>
      <p:sp>
        <p:nvSpPr>
          <p:cNvPr id="2216975"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6976"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16977"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216978"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sp>
        <p:nvSpPr>
          <p:cNvPr id="2216979"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16980" name="AutoShape 20"/>
          <p:cNvSpPr>
            <a:spLocks noChangeArrowheads="1"/>
          </p:cNvSpPr>
          <p:nvPr/>
        </p:nvSpPr>
        <p:spPr bwMode="auto">
          <a:xfrm>
            <a:off x="3629025" y="2862263"/>
            <a:ext cx="1981200" cy="1752600"/>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16981" name="Text Box 21"/>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216982" name="Text Box 22"/>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48850" name="WordArt 23"/>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1" name="WordArt 24"/>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48852" name="WordArt 25"/>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16986" name="Text Box 26"/>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cs typeface="+mn-cs"/>
              </a:rPr>
              <a:t>H. Wayne House, </a:t>
            </a:r>
            <a:r>
              <a:rPr lang="en-US" sz="1400" b="1" i="1">
                <a:solidFill>
                  <a:schemeClr val="bg1"/>
                </a:solidFill>
                <a:cs typeface="+mn-cs"/>
              </a:rPr>
              <a:t>Charts of Christian Theology and Doctrine</a:t>
            </a:r>
            <a:r>
              <a:rPr lang="en-US" sz="1400" b="1">
                <a:solidFill>
                  <a:schemeClr val="bg1"/>
                </a:solidFill>
                <a:cs typeface="+mn-cs"/>
              </a:rPr>
              <a:t>, 45</a:t>
            </a:r>
          </a:p>
        </p:txBody>
      </p:sp>
      <p:sp>
        <p:nvSpPr>
          <p:cNvPr id="2216987" name="Rectangle 27"/>
          <p:cNvSpPr>
            <a:spLocks noGrp="1" noChangeArrowheads="1"/>
          </p:cNvSpPr>
          <p:nvPr>
            <p:ph type="title" idx="4294967295"/>
          </p:nvPr>
        </p:nvSpPr>
        <p:spPr>
          <a:xfrm>
            <a:off x="1905000" y="457200"/>
            <a:ext cx="5486400" cy="762000"/>
          </a:xfrm>
          <a:effectLst>
            <a:outerShdw blurRad="63500" dist="35921" dir="2700000" algn="ctr" rotWithShape="0">
              <a:schemeClr val="tx1">
                <a:alpha val="74998"/>
              </a:schemeClr>
            </a:outerShdw>
          </a:effectLst>
        </p:spPr>
        <p:txBody>
          <a:bodyPr/>
          <a:lstStyle/>
          <a:p>
            <a:pPr eaLnBrk="1" hangingPunct="1">
              <a:defRPr/>
            </a:pPr>
            <a:r>
              <a:rPr lang="en-US" sz="4800" b="1" i="1">
                <a:effectLst>
                  <a:glow rad="228600">
                    <a:schemeClr val="tx1">
                      <a:alpha val="76000"/>
                    </a:schemeClr>
                  </a:glow>
                </a:effectLst>
              </a:rPr>
              <a:t>EMPOWERS</a:t>
            </a:r>
            <a:endParaRPr lang="en-US" sz="5400">
              <a:effectLst>
                <a:glow rad="228600">
                  <a:schemeClr val="tx1">
                    <a:alpha val="76000"/>
                  </a:schemeClr>
                </a:glow>
              </a:effectLst>
            </a:endParaRPr>
          </a:p>
        </p:txBody>
      </p:sp>
      <p:sp>
        <p:nvSpPr>
          <p:cNvPr id="2216988" name="Oval 28"/>
          <p:cNvSpPr>
            <a:spLocks noChangeArrowheads="1"/>
          </p:cNvSpPr>
          <p:nvPr/>
        </p:nvSpPr>
        <p:spPr bwMode="auto">
          <a:xfrm>
            <a:off x="2362200" y="0"/>
            <a:ext cx="4572000" cy="228600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16989" name="Text Box 29"/>
          <p:cNvSpPr txBox="1">
            <a:spLocks noChangeArrowheads="1"/>
          </p:cNvSpPr>
          <p:nvPr/>
        </p:nvSpPr>
        <p:spPr bwMode="auto">
          <a:xfrm>
            <a:off x="-36512" y="2564904"/>
            <a:ext cx="9244136" cy="19389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ru-RU" altLang="ja-JP" sz="4000" b="1" i="1" dirty="0">
                <a:solidFill>
                  <a:schemeClr val="bg1"/>
                </a:solidFill>
                <a:effectLst>
                  <a:glow rad="228600">
                    <a:schemeClr val="tx1">
                      <a:alpha val="76000"/>
                    </a:schemeClr>
                  </a:glow>
                </a:effectLst>
                <a:latin typeface="Arial"/>
                <a:cs typeface="Arial"/>
              </a:rPr>
              <a:t>"</a:t>
            </a:r>
            <a:r>
              <a:rPr lang="en-US" sz="4000" b="1" i="1" dirty="0">
                <a:solidFill>
                  <a:schemeClr val="bg1"/>
                </a:solidFill>
                <a:effectLst>
                  <a:glow rad="228600">
                    <a:schemeClr val="tx1">
                      <a:alpha val="76000"/>
                    </a:schemeClr>
                  </a:glow>
                </a:effectLst>
                <a:latin typeface="Arial"/>
                <a:cs typeface="Arial"/>
              </a:rPr>
              <a:t>There are different kinds of working,</a:t>
            </a:r>
            <a:br>
              <a:rPr lang="en-US" sz="4000" b="1" i="1" dirty="0">
                <a:solidFill>
                  <a:schemeClr val="bg1"/>
                </a:solidFill>
                <a:effectLst>
                  <a:glow rad="228600">
                    <a:schemeClr val="tx1">
                      <a:alpha val="76000"/>
                    </a:schemeClr>
                  </a:glow>
                </a:effectLst>
                <a:latin typeface="Arial"/>
                <a:cs typeface="Arial"/>
              </a:rPr>
            </a:br>
            <a:r>
              <a:rPr lang="en-US" sz="4000" b="1" i="1" dirty="0">
                <a:solidFill>
                  <a:schemeClr val="bg1"/>
                </a:solidFill>
                <a:effectLst>
                  <a:glow rad="228600">
                    <a:schemeClr val="tx1">
                      <a:alpha val="76000"/>
                    </a:schemeClr>
                  </a:glow>
                </a:effectLst>
                <a:latin typeface="Arial"/>
                <a:cs typeface="Arial"/>
              </a:rPr>
              <a:t>but the same </a:t>
            </a:r>
            <a:r>
              <a:rPr lang="en-US" sz="4000" b="1" i="1" dirty="0">
                <a:solidFill>
                  <a:srgbClr val="FFFF00"/>
                </a:solidFill>
                <a:effectLst>
                  <a:glow rad="228600">
                    <a:schemeClr val="tx1">
                      <a:alpha val="76000"/>
                    </a:schemeClr>
                  </a:glow>
                </a:effectLst>
                <a:latin typeface="Arial"/>
                <a:cs typeface="Arial"/>
              </a:rPr>
              <a:t>GOD</a:t>
            </a:r>
            <a:r>
              <a:rPr lang="en-US" sz="4000" b="1" i="1" dirty="0">
                <a:solidFill>
                  <a:schemeClr val="bg1"/>
                </a:solidFill>
                <a:effectLst>
                  <a:glow rad="228600">
                    <a:schemeClr val="tx1">
                      <a:alpha val="76000"/>
                    </a:schemeClr>
                  </a:glow>
                </a:effectLst>
                <a:latin typeface="Arial"/>
                <a:cs typeface="Arial"/>
              </a:rPr>
              <a:t> works all of them in all men</a:t>
            </a:r>
            <a:r>
              <a:rPr lang="ru-RU" altLang="ja-JP" sz="4000" b="1" i="1" dirty="0">
                <a:solidFill>
                  <a:schemeClr val="bg1"/>
                </a:solidFill>
                <a:effectLst>
                  <a:glow rad="228600">
                    <a:schemeClr val="tx1">
                      <a:alpha val="76000"/>
                    </a:schemeClr>
                  </a:glow>
                </a:effectLst>
                <a:latin typeface="Arial"/>
                <a:cs typeface="Arial"/>
              </a:rPr>
              <a:t>"</a:t>
            </a:r>
            <a:r>
              <a:rPr lang="en-US" sz="4000" b="1" i="1" dirty="0">
                <a:solidFill>
                  <a:schemeClr val="bg1"/>
                </a:solidFill>
                <a:effectLst>
                  <a:glow rad="228600">
                    <a:schemeClr val="tx1">
                      <a:alpha val="76000"/>
                    </a:schemeClr>
                  </a:glow>
                </a:effectLst>
                <a:latin typeface="Arial"/>
                <a:cs typeface="Arial"/>
              </a:rPr>
              <a:t> (v. 6).</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216988"/>
                                        </p:tgtEl>
                                        <p:attrNameLst>
                                          <p:attrName>style.visibility</p:attrName>
                                        </p:attrNameLst>
                                      </p:cBhvr>
                                      <p:to>
                                        <p:strVal val="visible"/>
                                      </p:to>
                                    </p:set>
                                    <p:animEffect transition="in" filter="blinds(horizontal)">
                                      <p:cBhvr>
                                        <p:cTn id="7" dur="500"/>
                                        <p:tgtEl>
                                          <p:spTgt spid="22169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698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grpSp>
        <p:nvGrpSpPr>
          <p:cNvPr id="250882" name="Group 3"/>
          <p:cNvGrpSpPr>
            <a:grpSpLocks/>
          </p:cNvGrpSpPr>
          <p:nvPr/>
        </p:nvGrpSpPr>
        <p:grpSpPr bwMode="auto">
          <a:xfrm>
            <a:off x="-53975"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250883"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defRPr/>
              </a:pPr>
              <a:endParaRPr lang="en-US">
                <a:cs typeface="+mn-cs"/>
              </a:endParaRPr>
            </a:p>
          </p:txBody>
        </p:sp>
      </p:grpSp>
      <p:sp>
        <p:nvSpPr>
          <p:cNvPr id="2225161" name="AutoShape 9"/>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25162"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25163"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25164"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endParaRPr lang="en-US">
              <a:cs typeface="+mn-cs"/>
            </a:endParaRPr>
          </a:p>
        </p:txBody>
      </p:sp>
      <p:sp>
        <p:nvSpPr>
          <p:cNvPr id="2225165"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25166" name="Text Box 14"/>
          <p:cNvSpPr txBox="1">
            <a:spLocks noChangeArrowheads="1"/>
          </p:cNvSpPr>
          <p:nvPr/>
        </p:nvSpPr>
        <p:spPr bwMode="auto">
          <a:xfrm>
            <a:off x="4114800" y="2117725"/>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a:defRPr/>
            </a:pPr>
            <a:r>
              <a:rPr lang="en-US" sz="4000" b="1" i="1" dirty="0">
                <a:solidFill>
                  <a:schemeClr val="bg1"/>
                </a:solidFill>
                <a:cs typeface="+mn-cs"/>
              </a:rPr>
              <a:t>is</a:t>
            </a:r>
          </a:p>
        </p:txBody>
      </p:sp>
      <p:sp>
        <p:nvSpPr>
          <p:cNvPr id="2225167"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sp>
        <p:nvSpPr>
          <p:cNvPr id="2225168" name="Text Box 16"/>
          <p:cNvSpPr txBox="1">
            <a:spLocks noChangeArrowheads="1"/>
          </p:cNvSpPr>
          <p:nvPr/>
        </p:nvSpPr>
        <p:spPr bwMode="auto">
          <a:xfrm>
            <a:off x="5608638"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is</a:t>
            </a:r>
          </a:p>
        </p:txBody>
      </p:sp>
      <p:sp>
        <p:nvSpPr>
          <p:cNvPr id="2225169" name="Text Box 17"/>
          <p:cNvSpPr txBox="1">
            <a:spLocks noChangeArrowheads="1"/>
          </p:cNvSpPr>
          <p:nvPr/>
        </p:nvSpPr>
        <p:spPr bwMode="auto">
          <a:xfrm>
            <a:off x="2667000" y="4030663"/>
            <a:ext cx="1066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is</a:t>
            </a:r>
          </a:p>
        </p:txBody>
      </p:sp>
      <p:sp>
        <p:nvSpPr>
          <p:cNvPr id="2225170" name="Text Box 18"/>
          <p:cNvSpPr txBox="1">
            <a:spLocks noChangeArrowheads="1"/>
          </p:cNvSpPr>
          <p:nvPr/>
        </p:nvSpPr>
        <p:spPr bwMode="auto">
          <a:xfrm>
            <a:off x="19050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Son</a:t>
            </a:r>
          </a:p>
        </p:txBody>
      </p:sp>
      <p:sp>
        <p:nvSpPr>
          <p:cNvPr id="2225171"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a:defRPr/>
            </a:pPr>
            <a:endParaRPr lang="en-US">
              <a:cs typeface="+mn-cs"/>
            </a:endParaRPr>
          </a:p>
        </p:txBody>
      </p:sp>
      <p:grpSp>
        <p:nvGrpSpPr>
          <p:cNvPr id="250895"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cs typeface="+mn-cs"/>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GOD</a:t>
              </a:r>
            </a:p>
          </p:txBody>
        </p:sp>
      </p:grpSp>
      <p:sp>
        <p:nvSpPr>
          <p:cNvPr id="2225175" name="Text Box 23"/>
          <p:cNvSpPr txBox="1">
            <a:spLocks noChangeArrowheads="1"/>
          </p:cNvSpPr>
          <p:nvPr/>
        </p:nvSpPr>
        <p:spPr bwMode="auto">
          <a:xfrm>
            <a:off x="3714750" y="15081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defRPr/>
            </a:pPr>
            <a:r>
              <a:rPr lang="en-US" sz="4000" b="1" i="1">
                <a:solidFill>
                  <a:schemeClr val="bg1"/>
                </a:solidFill>
                <a:cs typeface="+mn-cs"/>
              </a:rPr>
              <a:t>Father</a:t>
            </a:r>
          </a:p>
        </p:txBody>
      </p:sp>
      <p:sp>
        <p:nvSpPr>
          <p:cNvPr id="2225176" name="Text Box 24"/>
          <p:cNvSpPr txBox="1">
            <a:spLocks noChangeArrowheads="1"/>
          </p:cNvSpPr>
          <p:nvPr/>
        </p:nvSpPr>
        <p:spPr bwMode="auto">
          <a:xfrm>
            <a:off x="5486400" y="4708525"/>
            <a:ext cx="18288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a:defRPr/>
            </a:pPr>
            <a:r>
              <a:rPr lang="en-US" sz="4000" b="1" i="1">
                <a:solidFill>
                  <a:schemeClr val="bg1"/>
                </a:solidFill>
                <a:cs typeface="+mn-cs"/>
              </a:rPr>
              <a:t>Spirit</a:t>
            </a:r>
          </a:p>
        </p:txBody>
      </p:sp>
      <p:sp>
        <p:nvSpPr>
          <p:cNvPr id="250898" name="WordArt 25"/>
          <p:cNvSpPr>
            <a:spLocks noChangeArrowheads="1" noChangeShapeType="1" noTextEdit="1"/>
          </p:cNvSpPr>
          <p:nvPr/>
        </p:nvSpPr>
        <p:spPr bwMode="auto">
          <a:xfrm rot="-3731304">
            <a:off x="2125663"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899" name="WordArt 26"/>
          <p:cNvSpPr>
            <a:spLocks noChangeArrowheads="1" noChangeShapeType="1" noTextEdit="1"/>
          </p:cNvSpPr>
          <p:nvPr/>
        </p:nvSpPr>
        <p:spPr bwMode="auto">
          <a:xfrm rot="3668274">
            <a:off x="6086476" y="2557462"/>
            <a:ext cx="1066800" cy="276225"/>
          </a:xfrm>
          <a:prstGeom prst="rect">
            <a:avLst/>
          </a:prstGeom>
        </p:spPr>
        <p:txBody>
          <a:bodyPr spcFirstLastPara="1" wrap="none" fromWordArt="1">
            <a:prstTxWarp prst="textArchUp">
              <a:avLst>
                <a:gd name="adj" fmla="val 1080000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50900" name="WordArt 27"/>
          <p:cNvSpPr>
            <a:spLocks noChangeArrowheads="1" noChangeShapeType="1" noTextEdit="1"/>
          </p:cNvSpPr>
          <p:nvPr/>
        </p:nvSpPr>
        <p:spPr bwMode="auto">
          <a:xfrm>
            <a:off x="4052888" y="5972175"/>
            <a:ext cx="1119187" cy="204788"/>
          </a:xfrm>
          <a:prstGeom prst="rect">
            <a:avLst/>
          </a:prstGeom>
        </p:spPr>
        <p:txBody>
          <a:bodyPr spcFirstLastPara="1" wrap="none" fromWordArt="1">
            <a:prstTxWarp prst="textArchDown">
              <a:avLst>
                <a:gd name="adj" fmla="val 0"/>
              </a:avLst>
            </a:prstTxWarp>
          </a:bodyPr>
          <a:lstStyle/>
          <a:p>
            <a:r>
              <a:rPr lang="en-US" b="1" kern="10">
                <a:ln w="9525">
                  <a:solidFill>
                    <a:srgbClr val="000000"/>
                  </a:solidFill>
                  <a:round/>
                  <a:headEnd/>
                  <a:tailEnd/>
                </a:ln>
                <a:solidFill>
                  <a:schemeClr val="bg1"/>
                </a:solidFill>
                <a:latin typeface="Times New Roman"/>
                <a:ea typeface="Times New Roman"/>
                <a:cs typeface="Times New Roman"/>
              </a:rPr>
              <a:t>is not</a:t>
            </a:r>
          </a:p>
        </p:txBody>
      </p:sp>
      <p:sp>
        <p:nvSpPr>
          <p:cNvPr id="2225180" name="Text Box 28"/>
          <p:cNvSpPr txBox="1">
            <a:spLocks noChangeArrowheads="1"/>
          </p:cNvSpPr>
          <p:nvPr/>
        </p:nvSpPr>
        <p:spPr bwMode="auto">
          <a:xfrm>
            <a:off x="0" y="6553200"/>
            <a:ext cx="5943600" cy="304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spcBef>
                <a:spcPct val="50000"/>
              </a:spcBef>
              <a:defRPr/>
            </a:pPr>
            <a:r>
              <a:rPr lang="en-US" sz="1400" b="1">
                <a:solidFill>
                  <a:schemeClr val="bg1"/>
                </a:solidFill>
                <a:cs typeface="+mn-cs"/>
              </a:rPr>
              <a:t>H. Wayne House, </a:t>
            </a:r>
            <a:r>
              <a:rPr lang="en-US" sz="1400" b="1" i="1">
                <a:solidFill>
                  <a:schemeClr val="bg1"/>
                </a:solidFill>
                <a:cs typeface="+mn-cs"/>
              </a:rPr>
              <a:t>Charts of Christian Theology and Doctrine</a:t>
            </a:r>
            <a:r>
              <a:rPr lang="en-US" sz="1400" b="1">
                <a:solidFill>
                  <a:schemeClr val="bg1"/>
                </a:solidFill>
                <a:cs typeface="+mn-cs"/>
              </a:rPr>
              <a:t>, 45</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defRPr/>
              </a:pPr>
              <a:r>
                <a:rPr lang="en-US" sz="4800" b="1" i="1" dirty="0">
                  <a:solidFill>
                    <a:schemeClr val="bg1"/>
                  </a:solidFill>
                  <a:effectLst>
                    <a:glow rad="228600">
                      <a:schemeClr val="tx1">
                        <a:alpha val="75000"/>
                      </a:schemeClr>
                    </a:glow>
                  </a:effectLst>
                  <a:latin typeface="Arial" charset="0"/>
                  <a:cs typeface="Arial" charset="0"/>
                </a:rPr>
                <a:t>EMPOWERS</a:t>
              </a:r>
              <a:endParaRPr lang="en-US" sz="5400" dirty="0">
                <a:solidFill>
                  <a:schemeClr val="tx2"/>
                </a:solidFill>
                <a:effectLst>
                  <a:glow rad="228600">
                    <a:schemeClr val="tx1">
                      <a:alpha val="75000"/>
                    </a:schemeClr>
                  </a:glow>
                </a:effectLst>
                <a:latin typeface="Arial" charset="0"/>
                <a:cs typeface="Arial" charset="0"/>
              </a:endParaRP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cs typeface="+mn-cs"/>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b="1" i="1">
                  <a:solidFill>
                    <a:schemeClr val="bg1"/>
                  </a:solidFill>
                  <a:effectLst>
                    <a:glow rad="228600">
                      <a:schemeClr val="tx1">
                        <a:alpha val="75000"/>
                      </a:schemeClr>
                    </a:glow>
                  </a:effectLst>
                  <a:latin typeface="Arial" charset="0"/>
                  <a:cs typeface="Arial" charset="0"/>
                </a:rPr>
                <a:t>GIVES</a:t>
              </a:r>
              <a:endParaRPr lang="en-US" sz="5400">
                <a:solidFill>
                  <a:schemeClr val="tx2"/>
                </a:solidFill>
                <a:effectLst>
                  <a:glow rad="228600">
                    <a:schemeClr val="tx1">
                      <a:alpha val="75000"/>
                    </a:schemeClr>
                  </a:glow>
                </a:effectLst>
                <a:latin typeface="Arial" charset="0"/>
                <a:cs typeface="Arial"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cs typeface="+mn-cs"/>
              </a:endParaRPr>
            </a:p>
          </p:txBody>
        </p:sp>
      </p:grpSp>
      <p:grpSp>
        <p:nvGrpSpPr>
          <p:cNvPr id="2225187" name="Group 35"/>
          <p:cNvGrpSpPr>
            <a:grpSpLocks/>
          </p:cNvGrpSpPr>
          <p:nvPr/>
        </p:nvGrpSpPr>
        <p:grpSpPr bwMode="auto">
          <a:xfrm>
            <a:off x="0" y="4648200"/>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effectLst>
                  <a:glow rad="228600">
                    <a:schemeClr val="tx1">
                      <a:alpha val="75000"/>
                    </a:schemeClr>
                  </a:glow>
                </a:effectLst>
                <a:cs typeface="+mn-cs"/>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defRPr/>
              </a:pPr>
              <a:r>
                <a:rPr lang="en-US" sz="4800" b="1" i="1">
                  <a:solidFill>
                    <a:schemeClr val="bg1"/>
                  </a:solidFill>
                  <a:effectLst>
                    <a:glow rad="228600">
                      <a:schemeClr val="tx1">
                        <a:alpha val="75000"/>
                      </a:schemeClr>
                    </a:glow>
                  </a:effectLst>
                  <a:latin typeface="Arial" charset="0"/>
                  <a:cs typeface="Arial" charset="0"/>
                </a:rPr>
                <a:t>APPOINTS</a:t>
              </a:r>
              <a:endParaRPr lang="en-US" sz="5400">
                <a:solidFill>
                  <a:schemeClr val="tx2"/>
                </a:solidFill>
                <a:effectLst>
                  <a:glow rad="228600">
                    <a:schemeClr val="tx1">
                      <a:alpha val="75000"/>
                    </a:schemeClr>
                  </a:glow>
                </a:effectLst>
                <a:latin typeface="Arial" charset="0"/>
                <a:cs typeface="Arial"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pPr eaLnBrk="1" hangingPunct="1">
              <a:defRPr/>
            </a:pPr>
            <a:r>
              <a:rPr lang="en-US" sz="3600" b="1" i="1">
                <a:effectLst>
                  <a:glow rad="228600">
                    <a:schemeClr val="tx1">
                      <a:alpha val="75000"/>
                    </a:schemeClr>
                  </a:glow>
                </a:effectLst>
              </a:rPr>
              <a:t>The Triune Involvement</a:t>
            </a:r>
            <a:endParaRPr lang="en-US" sz="4000">
              <a:effectLst>
                <a:glow rad="228600">
                  <a:schemeClr val="tx1">
                    <a:alpha val="75000"/>
                  </a:schemeClr>
                </a:glow>
              </a:effectLs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Who has spiritual gifts?</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latin typeface="Arial"/>
                <a:cs typeface="Arial"/>
              </a:rPr>
              <a:t>2</a:t>
            </a:r>
            <a:endParaRPr lang="en-US" b="1" i="1">
              <a:latin typeface="Arial"/>
              <a:cs typeface="Arial"/>
            </a:endParaRPr>
          </a:p>
        </p:txBody>
      </p:sp>
      <p:sp>
        <p:nvSpPr>
          <p:cNvPr id="2" name="Rectangle 1"/>
          <p:cNvSpPr/>
          <p:nvPr/>
        </p:nvSpPr>
        <p:spPr>
          <a:xfrm>
            <a:off x="1908175" y="1989138"/>
            <a:ext cx="7056438" cy="4400550"/>
          </a:xfrm>
          <a:prstGeom prst="rect">
            <a:avLst/>
          </a:prstGeom>
        </p:spPr>
        <p:txBody>
          <a:bodyPr>
            <a:spAutoFit/>
          </a:bodyPr>
          <a:lstStyle/>
          <a:p>
            <a:pPr>
              <a:defRPr/>
            </a:pPr>
            <a:r>
              <a:rPr lang="en-US" sz="2400" b="1" i="1" u="sng" dirty="0">
                <a:solidFill>
                  <a:schemeClr val="bg1"/>
                </a:solidFill>
              </a:rPr>
              <a:t>The Involvement of the Whole Trinity (vv. 4-6):</a:t>
            </a:r>
          </a:p>
          <a:p>
            <a:pPr>
              <a:defRPr/>
            </a:pPr>
            <a:r>
              <a:rPr lang="en-US" sz="2400" b="1" dirty="0">
                <a:solidFill>
                  <a:schemeClr val="bg1"/>
                </a:solidFill>
              </a:rPr>
              <a:t>	</a:t>
            </a:r>
          </a:p>
          <a:p>
            <a:pPr marL="182563" indent="-182563">
              <a:buFont typeface="Arial"/>
              <a:buChar char="•"/>
              <a:defRPr/>
            </a:pPr>
            <a:r>
              <a:rPr lang="en-US" sz="2400" b="1" dirty="0">
                <a:solidFill>
                  <a:schemeClr val="bg1"/>
                </a:solidFill>
              </a:rPr>
              <a:t>God the </a:t>
            </a:r>
            <a:r>
              <a:rPr lang="en-US" sz="2400" b="1" dirty="0">
                <a:solidFill>
                  <a:srgbClr val="0000FF"/>
                </a:solidFill>
              </a:rPr>
              <a:t>Spirit</a:t>
            </a:r>
            <a:r>
              <a:rPr lang="en-US" sz="2400" b="1" dirty="0">
                <a:solidFill>
                  <a:schemeClr val="bg1"/>
                </a:solidFill>
              </a:rPr>
              <a:t> gives (</a:t>
            </a:r>
            <a:r>
              <a:rPr lang="en-US" sz="2400" b="1" dirty="0">
                <a:solidFill>
                  <a:srgbClr val="0000FF"/>
                </a:solidFill>
              </a:rPr>
              <a:t>distributes</a:t>
            </a:r>
            <a:r>
              <a:rPr lang="en-US" sz="2400" b="1" dirty="0">
                <a:solidFill>
                  <a:schemeClr val="bg1"/>
                </a:solidFill>
              </a:rPr>
              <a:t>) the spiritual gifts (v. </a:t>
            </a:r>
            <a:r>
              <a:rPr lang="en-US" sz="2400" b="1" dirty="0">
                <a:solidFill>
                  <a:srgbClr val="0000FF"/>
                </a:solidFill>
              </a:rPr>
              <a:t>4</a:t>
            </a:r>
            <a:r>
              <a:rPr lang="en-US" sz="2400" b="1" dirty="0">
                <a:solidFill>
                  <a:schemeClr val="bg1"/>
                </a:solidFill>
              </a:rPr>
              <a:t>)</a:t>
            </a:r>
          </a:p>
          <a:p>
            <a:pPr marL="182563" indent="-182563">
              <a:defRPr/>
            </a:pPr>
            <a:r>
              <a:rPr lang="en-US" sz="2400" b="1" dirty="0">
                <a:solidFill>
                  <a:schemeClr val="bg1"/>
                </a:solidFill>
              </a:rPr>
              <a:t>	</a:t>
            </a:r>
          </a:p>
          <a:p>
            <a:pPr marL="182563" indent="-182563">
              <a:buFont typeface="Arial"/>
              <a:buChar char="•"/>
              <a:defRPr/>
            </a:pPr>
            <a:r>
              <a:rPr lang="en-US" sz="2400" b="1" dirty="0">
                <a:solidFill>
                  <a:schemeClr val="bg1"/>
                </a:solidFill>
              </a:rPr>
              <a:t>God the </a:t>
            </a:r>
            <a:r>
              <a:rPr lang="en-US" sz="2400" b="1" dirty="0">
                <a:solidFill>
                  <a:srgbClr val="0000FF"/>
                </a:solidFill>
              </a:rPr>
              <a:t>Son</a:t>
            </a:r>
            <a:r>
              <a:rPr lang="en-US" sz="2400" b="1" dirty="0">
                <a:solidFill>
                  <a:schemeClr val="bg1"/>
                </a:solidFill>
              </a:rPr>
              <a:t> assigns the </a:t>
            </a:r>
            <a:r>
              <a:rPr lang="en-US" sz="2400" b="1" dirty="0">
                <a:solidFill>
                  <a:srgbClr val="0000FF"/>
                </a:solidFill>
              </a:rPr>
              <a:t>place</a:t>
            </a:r>
            <a:r>
              <a:rPr lang="en-US" sz="2400" b="1" dirty="0">
                <a:solidFill>
                  <a:schemeClr val="bg1"/>
                </a:solidFill>
              </a:rPr>
              <a:t> of the ministry of the gifts (v. </a:t>
            </a:r>
            <a:r>
              <a:rPr lang="en-US" sz="2400" b="1" dirty="0">
                <a:solidFill>
                  <a:srgbClr val="0000FF"/>
                </a:solidFill>
              </a:rPr>
              <a:t>5</a:t>
            </a:r>
            <a:r>
              <a:rPr lang="en-US" sz="2400" b="1" dirty="0">
                <a:solidFill>
                  <a:schemeClr val="bg1"/>
                </a:solidFill>
              </a:rPr>
              <a:t>)</a:t>
            </a:r>
          </a:p>
          <a:p>
            <a:pPr marL="182563" indent="-182563">
              <a:defRPr/>
            </a:pPr>
            <a:r>
              <a:rPr lang="en-US" sz="2400" b="1" dirty="0">
                <a:solidFill>
                  <a:schemeClr val="bg1"/>
                </a:solidFill>
              </a:rPr>
              <a:t>	</a:t>
            </a:r>
          </a:p>
          <a:p>
            <a:pPr marL="182563" indent="-182563">
              <a:buFont typeface="Arial"/>
              <a:buChar char="•"/>
              <a:defRPr/>
            </a:pPr>
            <a:r>
              <a:rPr lang="en-US" sz="2400" b="1" dirty="0">
                <a:solidFill>
                  <a:schemeClr val="bg1"/>
                </a:solidFill>
              </a:rPr>
              <a:t>God the </a:t>
            </a:r>
            <a:r>
              <a:rPr lang="en-US" sz="2400" b="1" dirty="0">
                <a:solidFill>
                  <a:srgbClr val="0000FF"/>
                </a:solidFill>
              </a:rPr>
              <a:t>Father</a:t>
            </a:r>
            <a:r>
              <a:rPr lang="en-US" sz="2400" b="1" dirty="0">
                <a:solidFill>
                  <a:schemeClr val="bg1"/>
                </a:solidFill>
              </a:rPr>
              <a:t> gives the </a:t>
            </a:r>
            <a:r>
              <a:rPr lang="en-US" sz="2400" b="1" dirty="0">
                <a:solidFill>
                  <a:srgbClr val="0000FF"/>
                </a:solidFill>
              </a:rPr>
              <a:t>energy</a:t>
            </a:r>
            <a:r>
              <a:rPr lang="en-US" sz="2400" b="1" dirty="0">
                <a:solidFill>
                  <a:schemeClr val="bg1"/>
                </a:solidFill>
              </a:rPr>
              <a:t> operative through the gifts in the place of ministry (v. </a:t>
            </a:r>
            <a:r>
              <a:rPr lang="en-US" sz="2400" b="1" dirty="0">
                <a:solidFill>
                  <a:srgbClr val="0000FF"/>
                </a:solidFill>
              </a:rPr>
              <a:t>6</a:t>
            </a:r>
            <a:r>
              <a:rPr lang="en-US" sz="2400" b="1" dirty="0">
                <a:solidFill>
                  <a:schemeClr val="bg1"/>
                </a:solidFill>
              </a:rPr>
              <a:t>)</a:t>
            </a:r>
          </a:p>
          <a:p>
            <a:pPr>
              <a:defRPr/>
            </a:pPr>
            <a:endParaRPr lang="en-US" sz="2400" b="1" dirty="0">
              <a:solidFill>
                <a:schemeClr val="bg1"/>
              </a:solidFill>
            </a:endParaRPr>
          </a:p>
          <a:p>
            <a:pPr algn="r">
              <a:defRPr/>
            </a:pPr>
            <a:r>
              <a:rPr lang="en-US" sz="1600" b="1" dirty="0">
                <a:solidFill>
                  <a:schemeClr val="bg1"/>
                </a:solidFill>
              </a:rPr>
              <a:t>(Radmacher, </a:t>
            </a:r>
            <a:r>
              <a:rPr lang="ru-RU" sz="1600" b="1" dirty="0">
                <a:solidFill>
                  <a:schemeClr val="bg1"/>
                </a:solidFill>
              </a:rPr>
              <a:t>"</a:t>
            </a:r>
            <a:r>
              <a:rPr lang="en-US" sz="1600" b="1" dirty="0">
                <a:solidFill>
                  <a:schemeClr val="bg1"/>
                </a:solidFill>
              </a:rPr>
              <a:t>Spiritual Gifts</a:t>
            </a:r>
            <a:r>
              <a:rPr lang="ru-RU" sz="1600" b="1" dirty="0">
                <a:solidFill>
                  <a:schemeClr val="bg1"/>
                </a:solidFill>
              </a:rPr>
              <a:t>"</a:t>
            </a:r>
            <a:r>
              <a:rPr lang="en-US" sz="1600" b="1" dirty="0">
                <a:solidFill>
                  <a:schemeClr val="bg1"/>
                </a:solidFill>
              </a:rPr>
              <a:t> tape, Campus Crusade for Christ)</a:t>
            </a:r>
            <a:endParaRPr lang="en-US" sz="2400" b="1" dirty="0">
              <a:solidFill>
                <a:schemeClr val="bg1"/>
              </a:solidFill>
            </a:endParaRPr>
          </a:p>
        </p:txBody>
      </p:sp>
      <p:pic>
        <p:nvPicPr>
          <p:cNvPr id="252932"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Where, When &amp; Why?</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sp>
        <p:nvSpPr>
          <p:cNvPr id="254979" name="Text Box 3"/>
          <p:cNvSpPr txBox="1">
            <a:spLocks noChangeArrowheads="1"/>
          </p:cNvSpPr>
          <p:nvPr/>
        </p:nvSpPr>
        <p:spPr bwMode="auto">
          <a:xfrm>
            <a:off x="2209800" y="2125663"/>
            <a:ext cx="6538913"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4400" b="1">
                <a:solidFill>
                  <a:srgbClr val="000000"/>
                </a:solidFill>
                <a:latin typeface="Arial" charset="0"/>
                <a:cs typeface="Arial" charset="0"/>
              </a:rPr>
              <a:t>Where used?</a:t>
            </a:r>
          </a:p>
          <a:p>
            <a:pPr eaLnBrk="1" hangingPunct="1"/>
            <a:r>
              <a:rPr lang="en-US" sz="4400" b="1">
                <a:solidFill>
                  <a:srgbClr val="000000"/>
                </a:solidFill>
                <a:latin typeface="Arial" charset="0"/>
                <a:cs typeface="Arial" charset="0"/>
              </a:rPr>
              <a:t>When received?</a:t>
            </a:r>
          </a:p>
          <a:p>
            <a:pPr eaLnBrk="1" hangingPunct="1"/>
            <a:r>
              <a:rPr lang="en-US" sz="4400" b="1">
                <a:solidFill>
                  <a:srgbClr val="000000"/>
                </a:solidFill>
                <a:latin typeface="Arial" charset="0"/>
                <a:cs typeface="Arial" charset="0"/>
              </a:rPr>
              <a:t>Why given?</a:t>
            </a:r>
          </a:p>
        </p:txBody>
      </p:sp>
      <p:pic>
        <p:nvPicPr>
          <p:cNvPr id="254980"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19" descr="roman column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33514" y="0"/>
            <a:ext cx="1603054"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1437" name="Text Box 13"/>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chemeClr val="bg1"/>
                </a:solidFill>
                <a:latin typeface="Arial" charset="0"/>
              </a:rPr>
              <a:t>2</a:t>
            </a:r>
            <a:endParaRPr lang="en-US" b="1" i="1">
              <a:solidFill>
                <a:schemeClr val="bg1"/>
              </a:solidFill>
              <a:latin typeface="Times New Roman" charset="0"/>
            </a:endParaRPr>
          </a:p>
        </p:txBody>
      </p:sp>
      <p:sp>
        <p:nvSpPr>
          <p:cNvPr id="231438" name="Text Box 14"/>
          <p:cNvSpPr txBox="1">
            <a:spLocks noChangeArrowheads="1"/>
          </p:cNvSpPr>
          <p:nvPr/>
        </p:nvSpPr>
        <p:spPr bwMode="auto">
          <a:xfrm>
            <a:off x="53495" y="1279525"/>
            <a:ext cx="2867229"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4000" b="1" u="sng" dirty="0">
                <a:solidFill>
                  <a:schemeClr val="bg1"/>
                </a:solidFill>
                <a:latin typeface="Arial" charset="0"/>
              </a:rPr>
              <a:t>Issue</a:t>
            </a:r>
            <a:endParaRPr lang="en-US" sz="3200" b="1" i="1" u="sng" dirty="0">
              <a:solidFill>
                <a:schemeClr val="bg1"/>
              </a:solidFill>
              <a:latin typeface="Times New Roman" charset="0"/>
            </a:endParaRPr>
          </a:p>
        </p:txBody>
      </p:sp>
      <p:sp>
        <p:nvSpPr>
          <p:cNvPr id="231439" name="Text Box 15"/>
          <p:cNvSpPr txBox="1">
            <a:spLocks noChangeArrowheads="1"/>
          </p:cNvSpPr>
          <p:nvPr/>
        </p:nvSpPr>
        <p:spPr bwMode="auto">
          <a:xfrm>
            <a:off x="53495" y="2270125"/>
            <a:ext cx="2867229"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3600" b="1">
                <a:solidFill>
                  <a:schemeClr val="bg1"/>
                </a:solidFill>
                <a:latin typeface="Arial" charset="0"/>
              </a:rPr>
              <a:t>Who has?</a:t>
            </a:r>
            <a:endParaRPr lang="en-US" sz="2800" b="1" i="1">
              <a:solidFill>
                <a:schemeClr val="bg1"/>
              </a:solidFill>
              <a:latin typeface="Times New Roman" charset="0"/>
            </a:endParaRPr>
          </a:p>
        </p:txBody>
      </p:sp>
      <p:sp>
        <p:nvSpPr>
          <p:cNvPr id="231440" name="Text Box 16"/>
          <p:cNvSpPr txBox="1">
            <a:spLocks noChangeArrowheads="1"/>
          </p:cNvSpPr>
          <p:nvPr/>
        </p:nvSpPr>
        <p:spPr bwMode="auto">
          <a:xfrm>
            <a:off x="53495" y="3260725"/>
            <a:ext cx="2867229"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600" b="1">
                <a:solidFill>
                  <a:schemeClr val="bg1"/>
                </a:solidFill>
                <a:latin typeface="Arial" charset="0"/>
                <a:ea typeface="Arial" charset="0"/>
                <a:cs typeface="Arial" charset="0"/>
              </a:rPr>
              <a:t>How got?</a:t>
            </a:r>
          </a:p>
        </p:txBody>
      </p:sp>
      <p:sp>
        <p:nvSpPr>
          <p:cNvPr id="231441" name="Text Box 17"/>
          <p:cNvSpPr txBox="1">
            <a:spLocks noChangeArrowheads="1"/>
          </p:cNvSpPr>
          <p:nvPr/>
        </p:nvSpPr>
        <p:spPr bwMode="auto">
          <a:xfrm>
            <a:off x="53496" y="4267200"/>
            <a:ext cx="313603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600" b="1">
                <a:solidFill>
                  <a:schemeClr val="bg1"/>
                </a:solidFill>
                <a:latin typeface="Arial" charset="0"/>
                <a:ea typeface="Arial" charset="0"/>
                <a:cs typeface="Arial" charset="0"/>
              </a:rPr>
              <a:t>When got?</a:t>
            </a:r>
          </a:p>
        </p:txBody>
      </p:sp>
      <p:sp>
        <p:nvSpPr>
          <p:cNvPr id="231442" name="Text Box 18"/>
          <p:cNvSpPr txBox="1">
            <a:spLocks noChangeArrowheads="1"/>
          </p:cNvSpPr>
          <p:nvPr/>
        </p:nvSpPr>
        <p:spPr bwMode="auto">
          <a:xfrm>
            <a:off x="53496" y="5257800"/>
            <a:ext cx="394244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en-US" sz="3600" b="1">
                <a:solidFill>
                  <a:schemeClr val="bg1"/>
                </a:solidFill>
                <a:latin typeface="Arial" charset="0"/>
                <a:ea typeface="Arial" charset="0"/>
                <a:cs typeface="Arial" charset="0"/>
              </a:rPr>
              <a:t>Who benefits?</a:t>
            </a:r>
          </a:p>
        </p:txBody>
      </p:sp>
      <p:sp>
        <p:nvSpPr>
          <p:cNvPr id="231428" name="Text Box 4"/>
          <p:cNvSpPr txBox="1">
            <a:spLocks noChangeArrowheads="1"/>
          </p:cNvSpPr>
          <p:nvPr/>
        </p:nvSpPr>
        <p:spPr bwMode="auto">
          <a:xfrm>
            <a:off x="5481954" y="1279525"/>
            <a:ext cx="3662046"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4000" b="1" u="sng" dirty="0">
                <a:solidFill>
                  <a:schemeClr val="bg1"/>
                </a:solidFill>
                <a:latin typeface="Arial" charset="0"/>
              </a:rPr>
              <a:t>Gifts</a:t>
            </a:r>
            <a:endParaRPr lang="en-US" sz="3200" b="1" i="1" u="sng" dirty="0">
              <a:solidFill>
                <a:schemeClr val="bg1"/>
              </a:solidFill>
              <a:latin typeface="Times New Roman" charset="0"/>
            </a:endParaRPr>
          </a:p>
        </p:txBody>
      </p:sp>
      <p:sp>
        <p:nvSpPr>
          <p:cNvPr id="231430" name="Text Box 6"/>
          <p:cNvSpPr txBox="1">
            <a:spLocks noChangeArrowheads="1"/>
          </p:cNvSpPr>
          <p:nvPr/>
        </p:nvSpPr>
        <p:spPr bwMode="auto">
          <a:xfrm>
            <a:off x="5481954" y="22574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3600" b="1">
                <a:solidFill>
                  <a:schemeClr val="bg1"/>
                </a:solidFill>
                <a:latin typeface="Arial" charset="0"/>
              </a:rPr>
              <a:t>Christians only</a:t>
            </a:r>
            <a:endParaRPr lang="en-US" sz="2800" b="1" i="1">
              <a:solidFill>
                <a:schemeClr val="bg1"/>
              </a:solidFill>
              <a:latin typeface="Times New Roman" charset="0"/>
            </a:endParaRPr>
          </a:p>
        </p:txBody>
      </p:sp>
      <p:sp>
        <p:nvSpPr>
          <p:cNvPr id="231432" name="Text Box 8"/>
          <p:cNvSpPr txBox="1">
            <a:spLocks noChangeArrowheads="1"/>
          </p:cNvSpPr>
          <p:nvPr/>
        </p:nvSpPr>
        <p:spPr bwMode="auto">
          <a:xfrm>
            <a:off x="5481954" y="3260725"/>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3600" b="1">
                <a:solidFill>
                  <a:schemeClr val="bg1"/>
                </a:solidFill>
                <a:latin typeface="Arial" charset="0"/>
              </a:rPr>
              <a:t>Grace</a:t>
            </a:r>
            <a:endParaRPr lang="en-US" sz="2800" b="1" i="1">
              <a:solidFill>
                <a:schemeClr val="bg1"/>
              </a:solidFill>
              <a:latin typeface="Times New Roman" charset="0"/>
            </a:endParaRPr>
          </a:p>
        </p:txBody>
      </p:sp>
      <p:sp>
        <p:nvSpPr>
          <p:cNvPr id="231434" name="Text Box 10"/>
          <p:cNvSpPr txBox="1">
            <a:spLocks noChangeArrowheads="1"/>
          </p:cNvSpPr>
          <p:nvPr/>
        </p:nvSpPr>
        <p:spPr bwMode="auto">
          <a:xfrm>
            <a:off x="5481954" y="42672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3600" b="1">
                <a:solidFill>
                  <a:schemeClr val="bg1"/>
                </a:solidFill>
                <a:latin typeface="Arial" charset="0"/>
              </a:rPr>
              <a:t>New birth</a:t>
            </a:r>
            <a:endParaRPr lang="en-US" sz="2800" b="1" i="1">
              <a:solidFill>
                <a:schemeClr val="bg1"/>
              </a:solidFill>
              <a:latin typeface="Times New Roman" charset="0"/>
            </a:endParaRPr>
          </a:p>
        </p:txBody>
      </p:sp>
      <p:sp>
        <p:nvSpPr>
          <p:cNvPr id="231436" name="Text Box 12"/>
          <p:cNvSpPr txBox="1">
            <a:spLocks noChangeArrowheads="1"/>
          </p:cNvSpPr>
          <p:nvPr/>
        </p:nvSpPr>
        <p:spPr bwMode="auto">
          <a:xfrm>
            <a:off x="5481954" y="5257800"/>
            <a:ext cx="3662046"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sz="3600" b="1">
                <a:solidFill>
                  <a:schemeClr val="bg1"/>
                </a:solidFill>
                <a:latin typeface="Arial" charset="0"/>
              </a:rPr>
              <a:t>Church</a:t>
            </a:r>
            <a:endParaRPr lang="en-US" sz="2800" b="1" i="1">
              <a:solidFill>
                <a:schemeClr val="bg1"/>
              </a:solidFill>
              <a:latin typeface="Times New Roman" charset="0"/>
            </a:endParaRPr>
          </a:p>
        </p:txBody>
      </p:sp>
      <p:sp>
        <p:nvSpPr>
          <p:cNvPr id="231427" name="Rectangle 3"/>
          <p:cNvSpPr>
            <a:spLocks noGrp="1" noChangeArrowheads="1"/>
          </p:cNvSpPr>
          <p:nvPr>
            <p:ph type="title" idx="4294967295"/>
          </p:nvPr>
        </p:nvSpPr>
        <p:spPr>
          <a:xfrm>
            <a:off x="-228600" y="332656"/>
            <a:ext cx="9372600" cy="7620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808080"/>
                  </a:outerShdw>
                </a:effectLst>
                <a:latin typeface="Arial" charset="0"/>
                <a:ea typeface="ＭＳ Ｐゴシック" charset="0"/>
                <a:cs typeface="ＭＳ Ｐゴシック" charset="0"/>
              </a:rPr>
              <a:t>Talents versus Gifts</a:t>
            </a:r>
            <a:endParaRPr lang="en-US" dirty="0">
              <a:latin typeface="Arial" charset="0"/>
              <a:ea typeface="ＭＳ Ｐゴシック" charset="0"/>
              <a:cs typeface="ＭＳ Ｐゴシック" charset="0"/>
            </a:endParaRPr>
          </a:p>
        </p:txBody>
      </p:sp>
      <p:sp>
        <p:nvSpPr>
          <p:cNvPr id="231426" name="Text Box 2"/>
          <p:cNvSpPr txBox="1">
            <a:spLocks noChangeArrowheads="1"/>
          </p:cNvSpPr>
          <p:nvPr/>
        </p:nvSpPr>
        <p:spPr bwMode="auto">
          <a:xfrm>
            <a:off x="2123728" y="1295400"/>
            <a:ext cx="249364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en-US" sz="4000" b="1" u="sng">
                <a:solidFill>
                  <a:schemeClr val="bg1"/>
                </a:solidFill>
                <a:latin typeface="Arial" charset="0"/>
              </a:rPr>
              <a:t>Talents</a:t>
            </a:r>
            <a:endParaRPr lang="en-US" sz="3200" b="1" i="1" u="sng">
              <a:solidFill>
                <a:schemeClr val="bg1"/>
              </a:solidFill>
              <a:latin typeface="Times New Roman" charset="0"/>
            </a:endParaRPr>
          </a:p>
        </p:txBody>
      </p:sp>
      <p:sp>
        <p:nvSpPr>
          <p:cNvPr id="231429" name="Text Box 5"/>
          <p:cNvSpPr txBox="1">
            <a:spLocks noChangeArrowheads="1"/>
          </p:cNvSpPr>
          <p:nvPr/>
        </p:nvSpPr>
        <p:spPr bwMode="auto">
          <a:xfrm>
            <a:off x="2123728" y="2286000"/>
            <a:ext cx="249364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en-US" sz="3600" b="1">
                <a:solidFill>
                  <a:schemeClr val="bg1"/>
                </a:solidFill>
                <a:latin typeface="Arial" charset="0"/>
              </a:rPr>
              <a:t>All</a:t>
            </a:r>
            <a:endParaRPr lang="en-US" sz="2800" b="1" i="1">
              <a:solidFill>
                <a:schemeClr val="bg1"/>
              </a:solidFill>
              <a:latin typeface="Times New Roman" charset="0"/>
            </a:endParaRPr>
          </a:p>
        </p:txBody>
      </p:sp>
      <p:sp>
        <p:nvSpPr>
          <p:cNvPr id="231431" name="Text Box 7"/>
          <p:cNvSpPr txBox="1">
            <a:spLocks noChangeArrowheads="1"/>
          </p:cNvSpPr>
          <p:nvPr/>
        </p:nvSpPr>
        <p:spPr bwMode="auto">
          <a:xfrm>
            <a:off x="2123728" y="3276600"/>
            <a:ext cx="249364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en-US" sz="3600" b="1">
                <a:solidFill>
                  <a:schemeClr val="bg1"/>
                </a:solidFill>
                <a:latin typeface="Arial" charset="0"/>
              </a:rPr>
              <a:t>Work</a:t>
            </a:r>
            <a:endParaRPr lang="en-US" sz="2800" b="1" i="1">
              <a:solidFill>
                <a:schemeClr val="bg1"/>
              </a:solidFill>
              <a:latin typeface="Times New Roman" charset="0"/>
            </a:endParaRPr>
          </a:p>
        </p:txBody>
      </p:sp>
      <p:sp>
        <p:nvSpPr>
          <p:cNvPr id="231433" name="Text Box 9"/>
          <p:cNvSpPr txBox="1">
            <a:spLocks noChangeArrowheads="1"/>
          </p:cNvSpPr>
          <p:nvPr/>
        </p:nvSpPr>
        <p:spPr bwMode="auto">
          <a:xfrm>
            <a:off x="2123728" y="4283075"/>
            <a:ext cx="249364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en-US" sz="3600" b="1">
                <a:solidFill>
                  <a:schemeClr val="bg1"/>
                </a:solidFill>
                <a:latin typeface="Arial" charset="0"/>
              </a:rPr>
              <a:t>Varies</a:t>
            </a:r>
            <a:endParaRPr lang="en-US" sz="2800" b="1" i="1">
              <a:solidFill>
                <a:schemeClr val="bg1"/>
              </a:solidFill>
              <a:latin typeface="Times New Roman" charset="0"/>
            </a:endParaRPr>
          </a:p>
        </p:txBody>
      </p:sp>
      <p:sp>
        <p:nvSpPr>
          <p:cNvPr id="231435" name="Text Box 11"/>
          <p:cNvSpPr txBox="1">
            <a:spLocks noChangeArrowheads="1"/>
          </p:cNvSpPr>
          <p:nvPr/>
        </p:nvSpPr>
        <p:spPr bwMode="auto">
          <a:xfrm>
            <a:off x="2123728" y="5273675"/>
            <a:ext cx="249364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r" eaLnBrk="1" hangingPunct="1">
              <a:defRPr/>
            </a:pPr>
            <a:r>
              <a:rPr lang="en-US" sz="3600" b="1" dirty="0">
                <a:solidFill>
                  <a:schemeClr val="bg1"/>
                </a:solidFill>
                <a:latin typeface="Arial" charset="0"/>
              </a:rPr>
              <a:t>All</a:t>
            </a:r>
            <a:endParaRPr lang="en-US" sz="2800" b="1" i="1" dirty="0">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1439"/>
                                        </p:tgtEl>
                                        <p:attrNameLst>
                                          <p:attrName>style.visibility</p:attrName>
                                        </p:attrNameLst>
                                      </p:cBhvr>
                                      <p:to>
                                        <p:strVal val="visible"/>
                                      </p:to>
                                    </p:set>
                                    <p:anim calcmode="lin" valueType="num">
                                      <p:cBhvr>
                                        <p:cTn id="7" dur="1000" fill="hold"/>
                                        <p:tgtEl>
                                          <p:spTgt spid="231439"/>
                                        </p:tgtEl>
                                        <p:attrNameLst>
                                          <p:attrName>ppt_w</p:attrName>
                                        </p:attrNameLst>
                                      </p:cBhvr>
                                      <p:tavLst>
                                        <p:tav tm="0">
                                          <p:val>
                                            <p:fltVal val="0"/>
                                          </p:val>
                                        </p:tav>
                                        <p:tav tm="100000">
                                          <p:val>
                                            <p:strVal val="#ppt_w"/>
                                          </p:val>
                                        </p:tav>
                                      </p:tavLst>
                                    </p:anim>
                                    <p:anim calcmode="lin" valueType="num">
                                      <p:cBhvr>
                                        <p:cTn id="8" dur="1000" fill="hold"/>
                                        <p:tgtEl>
                                          <p:spTgt spid="231439"/>
                                        </p:tgtEl>
                                        <p:attrNameLst>
                                          <p:attrName>ppt_h</p:attrName>
                                        </p:attrNameLst>
                                      </p:cBhvr>
                                      <p:tavLst>
                                        <p:tav tm="0">
                                          <p:val>
                                            <p:fltVal val="0"/>
                                          </p:val>
                                        </p:tav>
                                        <p:tav tm="100000">
                                          <p:val>
                                            <p:strVal val="#ppt_h"/>
                                          </p:val>
                                        </p:tav>
                                      </p:tavLst>
                                    </p:anim>
                                    <p:anim calcmode="lin" valueType="num">
                                      <p:cBhvr>
                                        <p:cTn id="9" dur="1000" fill="hold"/>
                                        <p:tgtEl>
                                          <p:spTgt spid="23143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14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1429"/>
                                        </p:tgtEl>
                                        <p:attrNameLst>
                                          <p:attrName>style.visibility</p:attrName>
                                        </p:attrNameLst>
                                      </p:cBhvr>
                                      <p:to>
                                        <p:strVal val="visible"/>
                                      </p:to>
                                    </p:set>
                                    <p:anim calcmode="lin" valueType="num">
                                      <p:cBhvr>
                                        <p:cTn id="15" dur="1000" fill="hold"/>
                                        <p:tgtEl>
                                          <p:spTgt spid="231429"/>
                                        </p:tgtEl>
                                        <p:attrNameLst>
                                          <p:attrName>ppt_w</p:attrName>
                                        </p:attrNameLst>
                                      </p:cBhvr>
                                      <p:tavLst>
                                        <p:tav tm="0">
                                          <p:val>
                                            <p:fltVal val="0"/>
                                          </p:val>
                                        </p:tav>
                                        <p:tav tm="100000">
                                          <p:val>
                                            <p:strVal val="#ppt_w"/>
                                          </p:val>
                                        </p:tav>
                                      </p:tavLst>
                                    </p:anim>
                                    <p:anim calcmode="lin" valueType="num">
                                      <p:cBhvr>
                                        <p:cTn id="16" dur="1000" fill="hold"/>
                                        <p:tgtEl>
                                          <p:spTgt spid="231429"/>
                                        </p:tgtEl>
                                        <p:attrNameLst>
                                          <p:attrName>ppt_h</p:attrName>
                                        </p:attrNameLst>
                                      </p:cBhvr>
                                      <p:tavLst>
                                        <p:tav tm="0">
                                          <p:val>
                                            <p:fltVal val="0"/>
                                          </p:val>
                                        </p:tav>
                                        <p:tav tm="100000">
                                          <p:val>
                                            <p:strVal val="#ppt_h"/>
                                          </p:val>
                                        </p:tav>
                                      </p:tavLst>
                                    </p:anim>
                                    <p:anim calcmode="lin" valueType="num">
                                      <p:cBhvr>
                                        <p:cTn id="17" dur="1000" fill="hold"/>
                                        <p:tgtEl>
                                          <p:spTgt spid="23142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1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1430"/>
                                        </p:tgtEl>
                                        <p:attrNameLst>
                                          <p:attrName>style.visibility</p:attrName>
                                        </p:attrNameLst>
                                      </p:cBhvr>
                                      <p:to>
                                        <p:strVal val="visible"/>
                                      </p:to>
                                    </p:set>
                                    <p:anim calcmode="lin" valueType="num">
                                      <p:cBhvr>
                                        <p:cTn id="23" dur="1000" fill="hold"/>
                                        <p:tgtEl>
                                          <p:spTgt spid="231430"/>
                                        </p:tgtEl>
                                        <p:attrNameLst>
                                          <p:attrName>ppt_w</p:attrName>
                                        </p:attrNameLst>
                                      </p:cBhvr>
                                      <p:tavLst>
                                        <p:tav tm="0">
                                          <p:val>
                                            <p:fltVal val="0"/>
                                          </p:val>
                                        </p:tav>
                                        <p:tav tm="100000">
                                          <p:val>
                                            <p:strVal val="#ppt_w"/>
                                          </p:val>
                                        </p:tav>
                                      </p:tavLst>
                                    </p:anim>
                                    <p:anim calcmode="lin" valueType="num">
                                      <p:cBhvr>
                                        <p:cTn id="24" dur="1000" fill="hold"/>
                                        <p:tgtEl>
                                          <p:spTgt spid="231430"/>
                                        </p:tgtEl>
                                        <p:attrNameLst>
                                          <p:attrName>ppt_h</p:attrName>
                                        </p:attrNameLst>
                                      </p:cBhvr>
                                      <p:tavLst>
                                        <p:tav tm="0">
                                          <p:val>
                                            <p:fltVal val="0"/>
                                          </p:val>
                                        </p:tav>
                                        <p:tav tm="100000">
                                          <p:val>
                                            <p:strVal val="#ppt_h"/>
                                          </p:val>
                                        </p:tav>
                                      </p:tavLst>
                                    </p:anim>
                                    <p:anim calcmode="lin" valueType="num">
                                      <p:cBhvr>
                                        <p:cTn id="25" dur="1000" fill="hold"/>
                                        <p:tgtEl>
                                          <p:spTgt spid="231430"/>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14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1440"/>
                                        </p:tgtEl>
                                        <p:attrNameLst>
                                          <p:attrName>style.visibility</p:attrName>
                                        </p:attrNameLst>
                                      </p:cBhvr>
                                      <p:to>
                                        <p:strVal val="visible"/>
                                      </p:to>
                                    </p:set>
                                    <p:anim calcmode="lin" valueType="num">
                                      <p:cBhvr>
                                        <p:cTn id="31" dur="1000" fill="hold"/>
                                        <p:tgtEl>
                                          <p:spTgt spid="231440"/>
                                        </p:tgtEl>
                                        <p:attrNameLst>
                                          <p:attrName>ppt_w</p:attrName>
                                        </p:attrNameLst>
                                      </p:cBhvr>
                                      <p:tavLst>
                                        <p:tav tm="0">
                                          <p:val>
                                            <p:fltVal val="0"/>
                                          </p:val>
                                        </p:tav>
                                        <p:tav tm="100000">
                                          <p:val>
                                            <p:strVal val="#ppt_w"/>
                                          </p:val>
                                        </p:tav>
                                      </p:tavLst>
                                    </p:anim>
                                    <p:anim calcmode="lin" valueType="num">
                                      <p:cBhvr>
                                        <p:cTn id="32" dur="1000" fill="hold"/>
                                        <p:tgtEl>
                                          <p:spTgt spid="231440"/>
                                        </p:tgtEl>
                                        <p:attrNameLst>
                                          <p:attrName>ppt_h</p:attrName>
                                        </p:attrNameLst>
                                      </p:cBhvr>
                                      <p:tavLst>
                                        <p:tav tm="0">
                                          <p:val>
                                            <p:fltVal val="0"/>
                                          </p:val>
                                        </p:tav>
                                        <p:tav tm="100000">
                                          <p:val>
                                            <p:strVal val="#ppt_h"/>
                                          </p:val>
                                        </p:tav>
                                      </p:tavLst>
                                    </p:anim>
                                    <p:anim calcmode="lin" valueType="num">
                                      <p:cBhvr>
                                        <p:cTn id="33" dur="1000" fill="hold"/>
                                        <p:tgtEl>
                                          <p:spTgt spid="2314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14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1431"/>
                                        </p:tgtEl>
                                        <p:attrNameLst>
                                          <p:attrName>style.visibility</p:attrName>
                                        </p:attrNameLst>
                                      </p:cBhvr>
                                      <p:to>
                                        <p:strVal val="visible"/>
                                      </p:to>
                                    </p:set>
                                    <p:anim calcmode="lin" valueType="num">
                                      <p:cBhvr>
                                        <p:cTn id="39" dur="1000" fill="hold"/>
                                        <p:tgtEl>
                                          <p:spTgt spid="231431"/>
                                        </p:tgtEl>
                                        <p:attrNameLst>
                                          <p:attrName>ppt_w</p:attrName>
                                        </p:attrNameLst>
                                      </p:cBhvr>
                                      <p:tavLst>
                                        <p:tav tm="0">
                                          <p:val>
                                            <p:fltVal val="0"/>
                                          </p:val>
                                        </p:tav>
                                        <p:tav tm="100000">
                                          <p:val>
                                            <p:strVal val="#ppt_w"/>
                                          </p:val>
                                        </p:tav>
                                      </p:tavLst>
                                    </p:anim>
                                    <p:anim calcmode="lin" valueType="num">
                                      <p:cBhvr>
                                        <p:cTn id="40" dur="1000" fill="hold"/>
                                        <p:tgtEl>
                                          <p:spTgt spid="231431"/>
                                        </p:tgtEl>
                                        <p:attrNameLst>
                                          <p:attrName>ppt_h</p:attrName>
                                        </p:attrNameLst>
                                      </p:cBhvr>
                                      <p:tavLst>
                                        <p:tav tm="0">
                                          <p:val>
                                            <p:fltVal val="0"/>
                                          </p:val>
                                        </p:tav>
                                        <p:tav tm="100000">
                                          <p:val>
                                            <p:strVal val="#ppt_h"/>
                                          </p:val>
                                        </p:tav>
                                      </p:tavLst>
                                    </p:anim>
                                    <p:anim calcmode="lin" valueType="num">
                                      <p:cBhvr>
                                        <p:cTn id="41" dur="1000" fill="hold"/>
                                        <p:tgtEl>
                                          <p:spTgt spid="2314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14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1432"/>
                                        </p:tgtEl>
                                        <p:attrNameLst>
                                          <p:attrName>style.visibility</p:attrName>
                                        </p:attrNameLst>
                                      </p:cBhvr>
                                      <p:to>
                                        <p:strVal val="visible"/>
                                      </p:to>
                                    </p:set>
                                    <p:anim calcmode="lin" valueType="num">
                                      <p:cBhvr>
                                        <p:cTn id="47" dur="1000" fill="hold"/>
                                        <p:tgtEl>
                                          <p:spTgt spid="231432"/>
                                        </p:tgtEl>
                                        <p:attrNameLst>
                                          <p:attrName>ppt_w</p:attrName>
                                        </p:attrNameLst>
                                      </p:cBhvr>
                                      <p:tavLst>
                                        <p:tav tm="0">
                                          <p:val>
                                            <p:fltVal val="0"/>
                                          </p:val>
                                        </p:tav>
                                        <p:tav tm="100000">
                                          <p:val>
                                            <p:strVal val="#ppt_w"/>
                                          </p:val>
                                        </p:tav>
                                      </p:tavLst>
                                    </p:anim>
                                    <p:anim calcmode="lin" valueType="num">
                                      <p:cBhvr>
                                        <p:cTn id="48" dur="1000" fill="hold"/>
                                        <p:tgtEl>
                                          <p:spTgt spid="231432"/>
                                        </p:tgtEl>
                                        <p:attrNameLst>
                                          <p:attrName>ppt_h</p:attrName>
                                        </p:attrNameLst>
                                      </p:cBhvr>
                                      <p:tavLst>
                                        <p:tav tm="0">
                                          <p:val>
                                            <p:fltVal val="0"/>
                                          </p:val>
                                        </p:tav>
                                        <p:tav tm="100000">
                                          <p:val>
                                            <p:strVal val="#ppt_h"/>
                                          </p:val>
                                        </p:tav>
                                      </p:tavLst>
                                    </p:anim>
                                    <p:anim calcmode="lin" valueType="num">
                                      <p:cBhvr>
                                        <p:cTn id="49" dur="1000" fill="hold"/>
                                        <p:tgtEl>
                                          <p:spTgt spid="2314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14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1441"/>
                                        </p:tgtEl>
                                        <p:attrNameLst>
                                          <p:attrName>style.visibility</p:attrName>
                                        </p:attrNameLst>
                                      </p:cBhvr>
                                      <p:to>
                                        <p:strVal val="visible"/>
                                      </p:to>
                                    </p:set>
                                    <p:anim calcmode="lin" valueType="num">
                                      <p:cBhvr>
                                        <p:cTn id="55" dur="1000" fill="hold"/>
                                        <p:tgtEl>
                                          <p:spTgt spid="231441"/>
                                        </p:tgtEl>
                                        <p:attrNameLst>
                                          <p:attrName>ppt_w</p:attrName>
                                        </p:attrNameLst>
                                      </p:cBhvr>
                                      <p:tavLst>
                                        <p:tav tm="0">
                                          <p:val>
                                            <p:fltVal val="0"/>
                                          </p:val>
                                        </p:tav>
                                        <p:tav tm="100000">
                                          <p:val>
                                            <p:strVal val="#ppt_w"/>
                                          </p:val>
                                        </p:tav>
                                      </p:tavLst>
                                    </p:anim>
                                    <p:anim calcmode="lin" valueType="num">
                                      <p:cBhvr>
                                        <p:cTn id="56" dur="1000" fill="hold"/>
                                        <p:tgtEl>
                                          <p:spTgt spid="231441"/>
                                        </p:tgtEl>
                                        <p:attrNameLst>
                                          <p:attrName>ppt_h</p:attrName>
                                        </p:attrNameLst>
                                      </p:cBhvr>
                                      <p:tavLst>
                                        <p:tav tm="0">
                                          <p:val>
                                            <p:fltVal val="0"/>
                                          </p:val>
                                        </p:tav>
                                        <p:tav tm="100000">
                                          <p:val>
                                            <p:strVal val="#ppt_h"/>
                                          </p:val>
                                        </p:tav>
                                      </p:tavLst>
                                    </p:anim>
                                    <p:anim calcmode="lin" valueType="num">
                                      <p:cBhvr>
                                        <p:cTn id="57" dur="1000" fill="hold"/>
                                        <p:tgtEl>
                                          <p:spTgt spid="23144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14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1433"/>
                                        </p:tgtEl>
                                        <p:attrNameLst>
                                          <p:attrName>style.visibility</p:attrName>
                                        </p:attrNameLst>
                                      </p:cBhvr>
                                      <p:to>
                                        <p:strVal val="visible"/>
                                      </p:to>
                                    </p:set>
                                    <p:anim calcmode="lin" valueType="num">
                                      <p:cBhvr>
                                        <p:cTn id="63" dur="1000" fill="hold"/>
                                        <p:tgtEl>
                                          <p:spTgt spid="231433"/>
                                        </p:tgtEl>
                                        <p:attrNameLst>
                                          <p:attrName>ppt_w</p:attrName>
                                        </p:attrNameLst>
                                      </p:cBhvr>
                                      <p:tavLst>
                                        <p:tav tm="0">
                                          <p:val>
                                            <p:fltVal val="0"/>
                                          </p:val>
                                        </p:tav>
                                        <p:tav tm="100000">
                                          <p:val>
                                            <p:strVal val="#ppt_w"/>
                                          </p:val>
                                        </p:tav>
                                      </p:tavLst>
                                    </p:anim>
                                    <p:anim calcmode="lin" valueType="num">
                                      <p:cBhvr>
                                        <p:cTn id="64" dur="1000" fill="hold"/>
                                        <p:tgtEl>
                                          <p:spTgt spid="231433"/>
                                        </p:tgtEl>
                                        <p:attrNameLst>
                                          <p:attrName>ppt_h</p:attrName>
                                        </p:attrNameLst>
                                      </p:cBhvr>
                                      <p:tavLst>
                                        <p:tav tm="0">
                                          <p:val>
                                            <p:fltVal val="0"/>
                                          </p:val>
                                        </p:tav>
                                        <p:tav tm="100000">
                                          <p:val>
                                            <p:strVal val="#ppt_h"/>
                                          </p:val>
                                        </p:tav>
                                      </p:tavLst>
                                    </p:anim>
                                    <p:anim calcmode="lin" valueType="num">
                                      <p:cBhvr>
                                        <p:cTn id="65" dur="1000" fill="hold"/>
                                        <p:tgtEl>
                                          <p:spTgt spid="23143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14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31434"/>
                                        </p:tgtEl>
                                        <p:attrNameLst>
                                          <p:attrName>style.visibility</p:attrName>
                                        </p:attrNameLst>
                                      </p:cBhvr>
                                      <p:to>
                                        <p:strVal val="visible"/>
                                      </p:to>
                                    </p:set>
                                    <p:anim calcmode="lin" valueType="num">
                                      <p:cBhvr>
                                        <p:cTn id="71" dur="1000" fill="hold"/>
                                        <p:tgtEl>
                                          <p:spTgt spid="231434"/>
                                        </p:tgtEl>
                                        <p:attrNameLst>
                                          <p:attrName>ppt_w</p:attrName>
                                        </p:attrNameLst>
                                      </p:cBhvr>
                                      <p:tavLst>
                                        <p:tav tm="0">
                                          <p:val>
                                            <p:fltVal val="0"/>
                                          </p:val>
                                        </p:tav>
                                        <p:tav tm="100000">
                                          <p:val>
                                            <p:strVal val="#ppt_w"/>
                                          </p:val>
                                        </p:tav>
                                      </p:tavLst>
                                    </p:anim>
                                    <p:anim calcmode="lin" valueType="num">
                                      <p:cBhvr>
                                        <p:cTn id="72" dur="1000" fill="hold"/>
                                        <p:tgtEl>
                                          <p:spTgt spid="231434"/>
                                        </p:tgtEl>
                                        <p:attrNameLst>
                                          <p:attrName>ppt_h</p:attrName>
                                        </p:attrNameLst>
                                      </p:cBhvr>
                                      <p:tavLst>
                                        <p:tav tm="0">
                                          <p:val>
                                            <p:fltVal val="0"/>
                                          </p:val>
                                        </p:tav>
                                        <p:tav tm="100000">
                                          <p:val>
                                            <p:strVal val="#ppt_h"/>
                                          </p:val>
                                        </p:tav>
                                      </p:tavLst>
                                    </p:anim>
                                    <p:anim calcmode="lin" valueType="num">
                                      <p:cBhvr>
                                        <p:cTn id="73" dur="1000" fill="hold"/>
                                        <p:tgtEl>
                                          <p:spTgt spid="231434"/>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314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31442"/>
                                        </p:tgtEl>
                                        <p:attrNameLst>
                                          <p:attrName>style.visibility</p:attrName>
                                        </p:attrNameLst>
                                      </p:cBhvr>
                                      <p:to>
                                        <p:strVal val="visible"/>
                                      </p:to>
                                    </p:set>
                                    <p:anim calcmode="lin" valueType="num">
                                      <p:cBhvr>
                                        <p:cTn id="79" dur="1000" fill="hold"/>
                                        <p:tgtEl>
                                          <p:spTgt spid="231442"/>
                                        </p:tgtEl>
                                        <p:attrNameLst>
                                          <p:attrName>ppt_w</p:attrName>
                                        </p:attrNameLst>
                                      </p:cBhvr>
                                      <p:tavLst>
                                        <p:tav tm="0">
                                          <p:val>
                                            <p:fltVal val="0"/>
                                          </p:val>
                                        </p:tav>
                                        <p:tav tm="100000">
                                          <p:val>
                                            <p:strVal val="#ppt_w"/>
                                          </p:val>
                                        </p:tav>
                                      </p:tavLst>
                                    </p:anim>
                                    <p:anim calcmode="lin" valueType="num">
                                      <p:cBhvr>
                                        <p:cTn id="80" dur="1000" fill="hold"/>
                                        <p:tgtEl>
                                          <p:spTgt spid="231442"/>
                                        </p:tgtEl>
                                        <p:attrNameLst>
                                          <p:attrName>ppt_h</p:attrName>
                                        </p:attrNameLst>
                                      </p:cBhvr>
                                      <p:tavLst>
                                        <p:tav tm="0">
                                          <p:val>
                                            <p:fltVal val="0"/>
                                          </p:val>
                                        </p:tav>
                                        <p:tav tm="100000">
                                          <p:val>
                                            <p:strVal val="#ppt_h"/>
                                          </p:val>
                                        </p:tav>
                                      </p:tavLst>
                                    </p:anim>
                                    <p:anim calcmode="lin" valueType="num">
                                      <p:cBhvr>
                                        <p:cTn id="81" dur="1000" fill="hold"/>
                                        <p:tgtEl>
                                          <p:spTgt spid="23144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314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31435"/>
                                        </p:tgtEl>
                                        <p:attrNameLst>
                                          <p:attrName>style.visibility</p:attrName>
                                        </p:attrNameLst>
                                      </p:cBhvr>
                                      <p:to>
                                        <p:strVal val="visible"/>
                                      </p:to>
                                    </p:set>
                                    <p:anim calcmode="lin" valueType="num">
                                      <p:cBhvr>
                                        <p:cTn id="87" dur="1000" fill="hold"/>
                                        <p:tgtEl>
                                          <p:spTgt spid="231435"/>
                                        </p:tgtEl>
                                        <p:attrNameLst>
                                          <p:attrName>ppt_w</p:attrName>
                                        </p:attrNameLst>
                                      </p:cBhvr>
                                      <p:tavLst>
                                        <p:tav tm="0">
                                          <p:val>
                                            <p:fltVal val="0"/>
                                          </p:val>
                                        </p:tav>
                                        <p:tav tm="100000">
                                          <p:val>
                                            <p:strVal val="#ppt_w"/>
                                          </p:val>
                                        </p:tav>
                                      </p:tavLst>
                                    </p:anim>
                                    <p:anim calcmode="lin" valueType="num">
                                      <p:cBhvr>
                                        <p:cTn id="88" dur="1000" fill="hold"/>
                                        <p:tgtEl>
                                          <p:spTgt spid="231435"/>
                                        </p:tgtEl>
                                        <p:attrNameLst>
                                          <p:attrName>ppt_h</p:attrName>
                                        </p:attrNameLst>
                                      </p:cBhvr>
                                      <p:tavLst>
                                        <p:tav tm="0">
                                          <p:val>
                                            <p:fltVal val="0"/>
                                          </p:val>
                                        </p:tav>
                                        <p:tav tm="100000">
                                          <p:val>
                                            <p:strVal val="#ppt_h"/>
                                          </p:val>
                                        </p:tav>
                                      </p:tavLst>
                                    </p:anim>
                                    <p:anim calcmode="lin" valueType="num">
                                      <p:cBhvr>
                                        <p:cTn id="89" dur="1000" fill="hold"/>
                                        <p:tgtEl>
                                          <p:spTgt spid="23143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314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31436"/>
                                        </p:tgtEl>
                                        <p:attrNameLst>
                                          <p:attrName>style.visibility</p:attrName>
                                        </p:attrNameLst>
                                      </p:cBhvr>
                                      <p:to>
                                        <p:strVal val="visible"/>
                                      </p:to>
                                    </p:set>
                                    <p:anim calcmode="lin" valueType="num">
                                      <p:cBhvr>
                                        <p:cTn id="95" dur="1000" fill="hold"/>
                                        <p:tgtEl>
                                          <p:spTgt spid="231436"/>
                                        </p:tgtEl>
                                        <p:attrNameLst>
                                          <p:attrName>ppt_w</p:attrName>
                                        </p:attrNameLst>
                                      </p:cBhvr>
                                      <p:tavLst>
                                        <p:tav tm="0">
                                          <p:val>
                                            <p:fltVal val="0"/>
                                          </p:val>
                                        </p:tav>
                                        <p:tav tm="100000">
                                          <p:val>
                                            <p:strVal val="#ppt_w"/>
                                          </p:val>
                                        </p:tav>
                                      </p:tavLst>
                                    </p:anim>
                                    <p:anim calcmode="lin" valueType="num">
                                      <p:cBhvr>
                                        <p:cTn id="96" dur="1000" fill="hold"/>
                                        <p:tgtEl>
                                          <p:spTgt spid="231436"/>
                                        </p:tgtEl>
                                        <p:attrNameLst>
                                          <p:attrName>ppt_h</p:attrName>
                                        </p:attrNameLst>
                                      </p:cBhvr>
                                      <p:tavLst>
                                        <p:tav tm="0">
                                          <p:val>
                                            <p:fltVal val="0"/>
                                          </p:val>
                                        </p:tav>
                                        <p:tav tm="100000">
                                          <p:val>
                                            <p:strVal val="#ppt_h"/>
                                          </p:val>
                                        </p:tav>
                                      </p:tavLst>
                                    </p:anim>
                                    <p:anim calcmode="lin" valueType="num">
                                      <p:cBhvr>
                                        <p:cTn id="97" dur="1000" fill="hold"/>
                                        <p:tgtEl>
                                          <p:spTgt spid="231436"/>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314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1439" grpId="0"/>
      <p:bldP spid="231440" grpId="0"/>
      <p:bldP spid="231441" grpId="0"/>
      <p:bldP spid="231442" grpId="0"/>
      <p:bldP spid="231430" grpId="0"/>
      <p:bldP spid="231432" grpId="0"/>
      <p:bldP spid="231434" grpId="0"/>
      <p:bldP spid="231436" grpId="0"/>
      <p:bldP spid="231429" grpId="0"/>
      <p:bldP spid="231431" grpId="0"/>
      <p:bldP spid="231433" grpId="0"/>
      <p:bldP spid="23143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ChangeArrowheads="1"/>
          </p:cNvSpPr>
          <p:nvPr>
            <p:ph type="ctrTitle"/>
          </p:nvPr>
        </p:nvSpPr>
        <p:spPr>
          <a:xfrm>
            <a:off x="1371600" y="152400"/>
            <a:ext cx="7772400" cy="1447800"/>
          </a:xfrm>
          <a:noFill/>
        </p:spPr>
        <p:txBody>
          <a:bodyPr/>
          <a:lstStyle/>
          <a:p>
            <a:pPr eaLnBrk="1" hangingPunct="1"/>
            <a:r>
              <a:rPr lang="en-US" sz="4800" b="1">
                <a:solidFill>
                  <a:srgbClr val="FFFFFF"/>
                </a:solidFill>
                <a:latin typeface="Arial" charset="0"/>
                <a:ea typeface="ヒラギノ角ゴ Pro W3" charset="0"/>
                <a:cs typeface="Arial" charset="0"/>
              </a:rPr>
              <a:t>What are spiritual gifts?</a:t>
            </a:r>
            <a:endParaRPr lang="en-US" sz="5400">
              <a:solidFill>
                <a:schemeClr val="bg1"/>
              </a:solidFill>
              <a:latin typeface="Arial" charset="0"/>
              <a:ea typeface="ヒラギノ角ゴ Pro W3" charset="0"/>
              <a:cs typeface="Arial" charset="0"/>
            </a:endParaRPr>
          </a:p>
        </p:txBody>
      </p:sp>
      <p:sp>
        <p:nvSpPr>
          <p:cNvPr id="182276"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rgbClr val="FFCC99"/>
                </a:solidFill>
                <a:latin typeface="Arial"/>
                <a:cs typeface="Arial"/>
              </a:rPr>
              <a:t>2</a:t>
            </a:r>
            <a:endParaRPr lang="en-US" b="1" i="1">
              <a:solidFill>
                <a:srgbClr val="FFCC99"/>
              </a:solidFill>
              <a:latin typeface="Arial"/>
              <a:cs typeface="Arial"/>
            </a:endParaRPr>
          </a:p>
        </p:txBody>
      </p:sp>
      <p:sp>
        <p:nvSpPr>
          <p:cNvPr id="209923" name="Text Box 3"/>
          <p:cNvSpPr txBox="1">
            <a:spLocks noChangeArrowheads="1"/>
          </p:cNvSpPr>
          <p:nvPr/>
        </p:nvSpPr>
        <p:spPr bwMode="auto">
          <a:xfrm>
            <a:off x="1979613" y="2125663"/>
            <a:ext cx="6913562" cy="3570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ru-RU" sz="3600" b="1" dirty="0">
                <a:solidFill>
                  <a:srgbClr val="000000"/>
                </a:solidFill>
                <a:latin typeface="Arial" charset="0"/>
                <a:cs typeface="Arial" charset="0"/>
              </a:rPr>
              <a:t>"</a:t>
            </a:r>
            <a:r>
              <a:rPr lang="en-US" sz="3600" b="1" dirty="0">
                <a:solidFill>
                  <a:srgbClr val="000000"/>
                </a:solidFill>
                <a:latin typeface="Arial" charset="0"/>
                <a:cs typeface="Arial" charset="0"/>
              </a:rPr>
              <a:t>A spiritual gift is </a:t>
            </a:r>
            <a:r>
              <a:rPr lang="en-US" sz="3600" b="1" dirty="0">
                <a:solidFill>
                  <a:srgbClr val="FF0000"/>
                </a:solidFill>
                <a:latin typeface="Arial" charset="0"/>
                <a:cs typeface="Arial" charset="0"/>
              </a:rPr>
              <a:t>any ability</a:t>
            </a:r>
            <a:r>
              <a:rPr lang="en-US" sz="3600" b="1" dirty="0">
                <a:solidFill>
                  <a:srgbClr val="000000"/>
                </a:solidFill>
                <a:latin typeface="Arial" charset="0"/>
                <a:cs typeface="Arial" charset="0"/>
              </a:rPr>
              <a:t> that is empowered by the Holy Spirit and used in </a:t>
            </a:r>
            <a:r>
              <a:rPr lang="en-US" sz="3600" b="1" dirty="0">
                <a:solidFill>
                  <a:srgbClr val="FF0000"/>
                </a:solidFill>
                <a:latin typeface="Arial" charset="0"/>
                <a:cs typeface="Arial" charset="0"/>
              </a:rPr>
              <a:t>any ministry</a:t>
            </a:r>
            <a:r>
              <a:rPr lang="en-US" sz="3600" b="1" dirty="0">
                <a:solidFill>
                  <a:srgbClr val="000000"/>
                </a:solidFill>
                <a:latin typeface="Arial" charset="0"/>
                <a:cs typeface="Arial" charset="0"/>
              </a:rPr>
              <a:t> of the church</a:t>
            </a:r>
            <a:r>
              <a:rPr lang="ru-RU" sz="3600" b="1" dirty="0">
                <a:solidFill>
                  <a:srgbClr val="000000"/>
                </a:solidFill>
                <a:latin typeface="Arial" charset="0"/>
                <a:cs typeface="Arial" charset="0"/>
              </a:rPr>
              <a:t>"</a:t>
            </a:r>
            <a:endParaRPr lang="en-US" sz="1800" b="1" dirty="0">
              <a:solidFill>
                <a:srgbClr val="000000"/>
              </a:solidFill>
              <a:latin typeface="Arial" charset="0"/>
              <a:cs typeface="Arial" charset="0"/>
            </a:endParaRPr>
          </a:p>
          <a:p>
            <a:pPr eaLnBrk="1" hangingPunct="1"/>
            <a:endParaRPr lang="en-US" sz="1800" b="1" dirty="0">
              <a:solidFill>
                <a:srgbClr val="000000"/>
              </a:solidFill>
              <a:latin typeface="Arial" charset="0"/>
              <a:cs typeface="Arial" charset="0"/>
            </a:endParaRPr>
          </a:p>
          <a:p>
            <a:pPr algn="r" eaLnBrk="1" hangingPunct="1"/>
            <a:r>
              <a:rPr lang="en-US" sz="3200" b="1" dirty="0">
                <a:solidFill>
                  <a:srgbClr val="000000"/>
                </a:solidFill>
                <a:latin typeface="Arial" charset="0"/>
                <a:cs typeface="Arial" charset="0"/>
              </a:rPr>
              <a:t>Wayne Grudem, </a:t>
            </a:r>
            <a:br>
              <a:rPr lang="en-US" sz="3200" b="1" dirty="0">
                <a:solidFill>
                  <a:srgbClr val="000000"/>
                </a:solidFill>
                <a:latin typeface="Arial" charset="0"/>
                <a:cs typeface="Arial" charset="0"/>
              </a:rPr>
            </a:br>
            <a:r>
              <a:rPr lang="en-US" sz="3200" b="1" i="1" dirty="0">
                <a:solidFill>
                  <a:srgbClr val="000000"/>
                </a:solidFill>
                <a:latin typeface="Arial" charset="0"/>
                <a:cs typeface="Arial" charset="0"/>
              </a:rPr>
              <a:t>Systematic Theology</a:t>
            </a:r>
            <a:r>
              <a:rPr lang="en-US" sz="3200" b="1" dirty="0">
                <a:solidFill>
                  <a:srgbClr val="000000"/>
                </a:solidFill>
                <a:latin typeface="Arial" charset="0"/>
                <a:cs typeface="Arial" charset="0"/>
              </a:rPr>
              <a:t>, 1016</a:t>
            </a:r>
            <a:endParaRPr lang="en-US" sz="4400" b="1" dirty="0">
              <a:solidFill>
                <a:srgbClr val="000000"/>
              </a:solidFill>
              <a:latin typeface="Arial" charset="0"/>
              <a:cs typeface="Arial" charset="0"/>
            </a:endParaRPr>
          </a:p>
        </p:txBody>
      </p:sp>
      <p:pic>
        <p:nvPicPr>
          <p:cNvPr id="2099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9074" name="Picture 3"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9075" name="Picture 2" descr="roman colum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966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7334" name="Rectangle 6"/>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i="1" u="sng">
                <a:solidFill>
                  <a:schemeClr val="bg1"/>
                </a:solidFill>
                <a:latin typeface="Arial" charset="0"/>
                <a:cs typeface="Arial" charset="0"/>
              </a:rPr>
              <a:t>The Real Issue</a:t>
            </a:r>
            <a:endParaRPr lang="en-US">
              <a:latin typeface="Arial" charset="0"/>
              <a:cs typeface="Arial" charset="0"/>
            </a:endParaRPr>
          </a:p>
        </p:txBody>
      </p:sp>
      <p:sp>
        <p:nvSpPr>
          <p:cNvPr id="227335" name="Rectangle 7"/>
          <p:cNvSpPr>
            <a:spLocks noChangeArrowheads="1"/>
          </p:cNvSpPr>
          <p:nvPr/>
        </p:nvSpPr>
        <p:spPr bwMode="auto">
          <a:xfrm>
            <a:off x="1331913" y="1371600"/>
            <a:ext cx="6161087" cy="114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lgn="ctr">
              <a:defRPr/>
            </a:pPr>
            <a:r>
              <a:rPr lang="en-US" sz="3200" b="1" dirty="0">
                <a:solidFill>
                  <a:schemeClr val="bg1"/>
                </a:solidFill>
                <a:latin typeface="Arial" charset="0"/>
                <a:cs typeface="Arial" charset="0"/>
              </a:rPr>
              <a:t>Does it really matter if we call an ability a talent or a gift?</a:t>
            </a:r>
            <a:endParaRPr lang="en-US" sz="3200" dirty="0">
              <a:solidFill>
                <a:schemeClr val="tx2"/>
              </a:solidFill>
              <a:latin typeface="Arial" charset="0"/>
              <a:cs typeface="Arial" charset="0"/>
            </a:endParaRPr>
          </a:p>
        </p:txBody>
      </p:sp>
      <p:sp>
        <p:nvSpPr>
          <p:cNvPr id="227336" name="Rectangle 8"/>
          <p:cNvSpPr>
            <a:spLocks noChangeArrowheads="1"/>
          </p:cNvSpPr>
          <p:nvPr/>
        </p:nvSpPr>
        <p:spPr bwMode="auto">
          <a:xfrm>
            <a:off x="2514600" y="28956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defRPr/>
            </a:pPr>
            <a:r>
              <a:rPr lang="en-US" sz="2800" b="1" dirty="0">
                <a:solidFill>
                  <a:schemeClr val="bg1"/>
                </a:solidFill>
                <a:latin typeface="Arial" charset="0"/>
                <a:cs typeface="Arial" charset="0"/>
              </a:rPr>
              <a:t>We </a:t>
            </a:r>
            <a:r>
              <a:rPr lang="en-US" sz="2800" b="1" dirty="0" err="1">
                <a:solidFill>
                  <a:schemeClr val="bg1"/>
                </a:solidFill>
                <a:latin typeface="Arial" charset="0"/>
                <a:cs typeface="Arial" charset="0"/>
              </a:rPr>
              <a:t>shouldn</a:t>
            </a:r>
            <a:r>
              <a:rPr lang="uk-UA" sz="2800" b="1" dirty="0">
                <a:solidFill>
                  <a:schemeClr val="bg1"/>
                </a:solidFill>
                <a:latin typeface="Arial" charset="0"/>
                <a:cs typeface="Arial" charset="0"/>
              </a:rPr>
              <a:t>'</a:t>
            </a:r>
            <a:r>
              <a:rPr lang="en-US" sz="2800" b="1" dirty="0">
                <a:solidFill>
                  <a:schemeClr val="bg1"/>
                </a:solidFill>
                <a:latin typeface="Arial" charset="0"/>
                <a:cs typeface="Arial" charset="0"/>
              </a:rPr>
              <a:t>t add to God</a:t>
            </a:r>
            <a:r>
              <a:rPr lang="uk-UA" altLang="ja-JP" sz="2800" b="1" dirty="0">
                <a:solidFill>
                  <a:schemeClr val="bg1"/>
                </a:solidFill>
                <a:latin typeface="Arial" charset="0"/>
                <a:cs typeface="Arial" charset="0"/>
              </a:rPr>
              <a:t>'</a:t>
            </a:r>
            <a:r>
              <a:rPr lang="en-US" sz="2800" b="1" dirty="0">
                <a:solidFill>
                  <a:schemeClr val="bg1"/>
                </a:solidFill>
                <a:latin typeface="Arial" charset="0"/>
                <a:cs typeface="Arial" charset="0"/>
              </a:rPr>
              <a:t>s Word by calling an ability a </a:t>
            </a:r>
            <a:r>
              <a:rPr lang="ru-RU" altLang="ja-JP" sz="2800" b="1" dirty="0">
                <a:solidFill>
                  <a:schemeClr val="bg1"/>
                </a:solidFill>
                <a:latin typeface="Arial" charset="0"/>
                <a:cs typeface="Arial" charset="0"/>
              </a:rPr>
              <a:t>"</a:t>
            </a:r>
            <a:r>
              <a:rPr lang="en-US" sz="2800" b="1" dirty="0">
                <a:solidFill>
                  <a:schemeClr val="bg1"/>
                </a:solidFill>
                <a:latin typeface="Arial" charset="0"/>
                <a:cs typeface="Arial" charset="0"/>
              </a:rPr>
              <a:t>spiritual gift</a:t>
            </a:r>
            <a:r>
              <a:rPr lang="ru-RU" altLang="ja-JP" sz="2800" b="1" dirty="0">
                <a:solidFill>
                  <a:schemeClr val="bg1"/>
                </a:solidFill>
                <a:latin typeface="Arial" charset="0"/>
                <a:cs typeface="Arial" charset="0"/>
              </a:rPr>
              <a:t>"</a:t>
            </a:r>
            <a:r>
              <a:rPr lang="en-US" sz="2800" b="1" dirty="0">
                <a:solidFill>
                  <a:schemeClr val="bg1"/>
                </a:solidFill>
                <a:latin typeface="Arial" charset="0"/>
                <a:cs typeface="Arial" charset="0"/>
              </a:rPr>
              <a:t> if the Bible </a:t>
            </a:r>
            <a:r>
              <a:rPr lang="en-US" sz="2800" b="1" dirty="0" err="1">
                <a:solidFill>
                  <a:schemeClr val="bg1"/>
                </a:solidFill>
                <a:latin typeface="Arial" charset="0"/>
                <a:cs typeface="Arial" charset="0"/>
              </a:rPr>
              <a:t>doesn</a:t>
            </a:r>
            <a:r>
              <a:rPr lang="uk-UA" sz="2800" b="1" dirty="0">
                <a:solidFill>
                  <a:schemeClr val="bg1"/>
                </a:solidFill>
                <a:latin typeface="Arial" charset="0"/>
                <a:cs typeface="Arial" charset="0"/>
              </a:rPr>
              <a:t>'</a:t>
            </a:r>
            <a:r>
              <a:rPr lang="en-US" sz="2800" b="1" dirty="0">
                <a:solidFill>
                  <a:schemeClr val="bg1"/>
                </a:solidFill>
                <a:latin typeface="Arial" charset="0"/>
                <a:cs typeface="Arial" charset="0"/>
              </a:rPr>
              <a:t>t call it a gift, but…</a:t>
            </a:r>
            <a:endParaRPr lang="en-US" sz="2800" dirty="0">
              <a:solidFill>
                <a:schemeClr val="tx2"/>
              </a:solidFill>
              <a:latin typeface="Arial" charset="0"/>
              <a:cs typeface="Arial" charset="0"/>
            </a:endParaRPr>
          </a:p>
        </p:txBody>
      </p:sp>
      <p:sp>
        <p:nvSpPr>
          <p:cNvPr id="227337" name="Rectangle 9"/>
          <p:cNvSpPr>
            <a:spLocks noChangeArrowheads="1"/>
          </p:cNvSpPr>
          <p:nvPr/>
        </p:nvSpPr>
        <p:spPr bwMode="auto">
          <a:xfrm>
            <a:off x="2514600" y="4724400"/>
            <a:ext cx="5410200" cy="16764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p>
            <a:pPr>
              <a:defRPr/>
            </a:pPr>
            <a:r>
              <a:rPr lang="en-US" sz="2800" b="1" dirty="0">
                <a:solidFill>
                  <a:schemeClr val="bg1"/>
                </a:solidFill>
                <a:latin typeface="Arial" charset="0"/>
                <a:ea typeface="Arial" charset="0"/>
                <a:cs typeface="Arial" charset="0"/>
              </a:rPr>
              <a:t>Both talents &amp; gifts are:</a:t>
            </a:r>
            <a:br>
              <a:rPr lang="en-US" sz="2800" b="1" dirty="0">
                <a:solidFill>
                  <a:schemeClr val="bg1"/>
                </a:solidFill>
                <a:latin typeface="Arial" charset="0"/>
                <a:ea typeface="Arial" charset="0"/>
                <a:cs typeface="Arial" charset="0"/>
              </a:rPr>
            </a:br>
            <a:r>
              <a:rPr lang="en-US" sz="2800" b="1" dirty="0">
                <a:solidFill>
                  <a:schemeClr val="bg1"/>
                </a:solidFill>
                <a:latin typeface="Arial" charset="0"/>
                <a:ea typeface="Arial" charset="0"/>
                <a:cs typeface="Arial" charset="0"/>
              </a:rPr>
              <a:t>Given </a:t>
            </a:r>
            <a:r>
              <a:rPr lang="en-US" sz="2800" b="1" dirty="0">
                <a:solidFill>
                  <a:srgbClr val="FFFF00"/>
                </a:solidFill>
                <a:latin typeface="Arial" charset="0"/>
                <a:ea typeface="Arial" charset="0"/>
                <a:cs typeface="Arial" charset="0"/>
              </a:rPr>
              <a:t>by</a:t>
            </a:r>
            <a:r>
              <a:rPr lang="en-US" sz="2800" b="1" dirty="0">
                <a:solidFill>
                  <a:schemeClr val="bg1"/>
                </a:solidFill>
                <a:latin typeface="Arial" charset="0"/>
                <a:ea typeface="Arial" charset="0"/>
                <a:cs typeface="Arial" charset="0"/>
              </a:rPr>
              <a:t> God, and</a:t>
            </a:r>
            <a:br>
              <a:rPr lang="en-US" sz="2800" b="1" dirty="0">
                <a:solidFill>
                  <a:schemeClr val="bg1"/>
                </a:solidFill>
                <a:latin typeface="Arial" charset="0"/>
                <a:ea typeface="Arial" charset="0"/>
                <a:cs typeface="Arial" charset="0"/>
              </a:rPr>
            </a:br>
            <a:r>
              <a:rPr lang="en-US" sz="2800" b="1" dirty="0">
                <a:solidFill>
                  <a:schemeClr val="bg1"/>
                </a:solidFill>
                <a:latin typeface="Arial" charset="0"/>
                <a:ea typeface="Arial" charset="0"/>
                <a:cs typeface="Arial" charset="0"/>
              </a:rPr>
              <a:t>To be used </a:t>
            </a:r>
            <a:r>
              <a:rPr lang="en-US" sz="2800" b="1" dirty="0">
                <a:solidFill>
                  <a:srgbClr val="FFFF00"/>
                </a:solidFill>
                <a:latin typeface="Arial" charset="0"/>
                <a:ea typeface="Arial" charset="0"/>
                <a:cs typeface="Arial" charset="0"/>
              </a:rPr>
              <a:t>for</a:t>
            </a:r>
            <a:r>
              <a:rPr lang="en-US" sz="2800" b="1" dirty="0">
                <a:solidFill>
                  <a:schemeClr val="bg1"/>
                </a:solidFill>
                <a:latin typeface="Arial" charset="0"/>
                <a:ea typeface="Arial" charset="0"/>
                <a:cs typeface="Arial" charset="0"/>
              </a:rPr>
              <a:t> God!!</a:t>
            </a:r>
          </a:p>
        </p:txBody>
      </p:sp>
      <p:sp>
        <p:nvSpPr>
          <p:cNvPr id="227338" name="WordArt 10" descr="Narrow vertical"/>
          <p:cNvSpPr>
            <a:spLocks noChangeArrowheads="1" noChangeShapeType="1" noTextEdit="1"/>
          </p:cNvSpPr>
          <p:nvPr/>
        </p:nvSpPr>
        <p:spPr bwMode="auto">
          <a:xfrm>
            <a:off x="1447800" y="2590800"/>
            <a:ext cx="9398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Yes</a:t>
            </a:r>
          </a:p>
        </p:txBody>
      </p:sp>
      <p:sp>
        <p:nvSpPr>
          <p:cNvPr id="227339" name="WordArt 11" descr="Narrow vertical"/>
          <p:cNvSpPr>
            <a:spLocks noChangeArrowheads="1" noChangeShapeType="1" noTextEdit="1"/>
          </p:cNvSpPr>
          <p:nvPr/>
        </p:nvSpPr>
        <p:spPr bwMode="auto">
          <a:xfrm>
            <a:off x="1447800" y="4419600"/>
            <a:ext cx="939800" cy="1084263"/>
          </a:xfrm>
          <a:prstGeom prst="rect">
            <a:avLst/>
          </a:prstGeom>
        </p:spPr>
        <p:txBody>
          <a:bodyPr wrap="none" fromWordArt="1">
            <a:prstTxWarp prst="textCurveUp">
              <a:avLst>
                <a:gd name="adj" fmla="val 40356"/>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No</a:t>
            </a:r>
          </a:p>
        </p:txBody>
      </p:sp>
      <p:sp>
        <p:nvSpPr>
          <p:cNvPr id="227341" name="WordArt 13" descr="Narrow vertical"/>
          <p:cNvSpPr>
            <a:spLocks noChangeArrowheads="1" noChangeShapeType="1" noTextEdit="1"/>
          </p:cNvSpPr>
          <p:nvPr/>
        </p:nvSpPr>
        <p:spPr bwMode="auto">
          <a:xfrm>
            <a:off x="1600200" y="3733800"/>
            <a:ext cx="635000" cy="855663"/>
          </a:xfrm>
          <a:prstGeom prst="rect">
            <a:avLst/>
          </a:prstGeom>
        </p:spPr>
        <p:txBody>
          <a:bodyPr wrap="none" fromWordArt="1">
            <a:prstTxWarp prst="textCurveUp">
              <a:avLst>
                <a:gd name="adj" fmla="val 40356"/>
              </a:avLst>
            </a:prstTxWarp>
          </a:bodyPr>
          <a:lstStyle/>
          <a:p>
            <a:pPr algn="ctr"/>
            <a:r>
              <a:rPr lang="uk-UA"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rPr>
              <a:t>&amp;</a:t>
            </a:r>
            <a:endParaRPr lang="en-US" sz="3600" kern="10">
              <a:ln w="12700">
                <a:solidFill>
                  <a:srgbClr val="000000"/>
                </a:solidFill>
                <a:round/>
                <a:headEnd/>
                <a:tailEnd/>
              </a:ln>
              <a:pattFill prst="dashHorz">
                <a:fgClr>
                  <a:srgbClr val="808080"/>
                </a:fgClr>
                <a:bgClr>
                  <a:srgbClr val="FFFF00"/>
                </a:bgClr>
              </a:pattFill>
              <a:effectLst>
                <a:outerShdw blurRad="63500" dist="45791" dir="2021404" algn="ctr" rotWithShape="0">
                  <a:srgbClr val="808080"/>
                </a:outerShdw>
              </a:effectLst>
              <a:latin typeface="Arial Black"/>
              <a:ea typeface="Arial Black"/>
              <a:cs typeface="Arial Black"/>
            </a:endParaRPr>
          </a:p>
        </p:txBody>
      </p:sp>
      <p:sp>
        <p:nvSpPr>
          <p:cNvPr id="227342" name="Text Box 1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a:solidFill>
                  <a:schemeClr val="bg1"/>
                </a:solidFill>
                <a:latin typeface="Arial" charset="0"/>
              </a:rPr>
              <a:t>2</a:t>
            </a:r>
            <a:endParaRPr lang="en-US" b="1" i="1">
              <a:solidFill>
                <a:schemeClr val="bg1"/>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22733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0" fill="hold" grpId="0" nodeType="clickEffect">
                                  <p:stCondLst>
                                    <p:cond delay="0"/>
                                  </p:stCondLst>
                                  <p:childTnLst>
                                    <p:set>
                                      <p:cBhvr>
                                        <p:cTn id="14" dur="1" fill="hold">
                                          <p:stCondLst>
                                            <p:cond delay="0"/>
                                          </p:stCondLst>
                                        </p:cTn>
                                        <p:tgtEl>
                                          <p:spTgt spid="2273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0" fill="hold" grpId="0" nodeType="clickEffect">
                                  <p:stCondLst>
                                    <p:cond delay="0"/>
                                  </p:stCondLst>
                                  <p:childTnLst>
                                    <p:set>
                                      <p:cBhvr>
                                        <p:cTn id="18" dur="1" fill="hold">
                                          <p:stCondLst>
                                            <p:cond delay="0"/>
                                          </p:stCondLst>
                                        </p:cTn>
                                        <p:tgtEl>
                                          <p:spTgt spid="2273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73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5" grpId="0"/>
      <p:bldP spid="227336" grpId="0"/>
      <p:bldP spid="227337" grpId="0"/>
      <p:bldP spid="227338" grpId="0" animBg="1"/>
      <p:bldP spid="227339" grpId="0" animBg="1"/>
      <p:bldP spid="2273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When Satan tempts me to despair</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And tells me of the guilt within,</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Upward I look and see Him there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Who made an end of all my sin.</a:t>
            </a:r>
          </a:p>
        </p:txBody>
      </p:sp>
    </p:spTree>
    <p:extLst>
      <p:ext uri="{BB962C8B-B14F-4D97-AF65-F5344CB8AC3E}">
        <p14:creationId xmlns:p14="http://schemas.microsoft.com/office/powerpoint/2010/main" val="243364410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499" name="Text Box 3"/>
          <p:cNvSpPr txBox="1">
            <a:spLocks noChangeArrowheads="1"/>
          </p:cNvSpPr>
          <p:nvPr/>
        </p:nvSpPr>
        <p:spPr bwMode="auto">
          <a:xfrm>
            <a:off x="611188" y="2073275"/>
            <a:ext cx="741045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1)  </a:t>
            </a:r>
            <a:r>
              <a:rPr lang="en-US" sz="4000" b="1" i="1" dirty="0">
                <a:solidFill>
                  <a:srgbClr val="FFFF00"/>
                </a:solidFill>
                <a:latin typeface="Arial"/>
                <a:ea typeface="Arial" charset="0"/>
                <a:cs typeface="Arial"/>
              </a:rPr>
              <a:t>Charisma</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ca,risma</a:t>
            </a:r>
            <a:r>
              <a:rPr lang="en-US" sz="4000" b="1" dirty="0">
                <a:solidFill>
                  <a:schemeClr val="bg1"/>
                </a:solidFill>
                <a:latin typeface="Arial"/>
                <a:ea typeface="Arial" charset="0"/>
                <a:cs typeface="Arial"/>
              </a:rPr>
              <a:t>)</a:t>
            </a:r>
          </a:p>
        </p:txBody>
      </p:sp>
      <p:sp>
        <p:nvSpPr>
          <p:cNvPr id="261123"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1124" name="Rectangle 5"/>
          <p:cNvSpPr>
            <a:spLocks noGrp="1" noChangeArrowheads="1"/>
          </p:cNvSpPr>
          <p:nvPr>
            <p:ph type="title" idx="4294967295"/>
          </p:nvPr>
        </p:nvSpPr>
        <p:spPr>
          <a:xfrm>
            <a:off x="1547813" y="685800"/>
            <a:ext cx="7596187" cy="731838"/>
          </a:xfrm>
          <a:solidFill>
            <a:schemeClr val="accent1"/>
          </a:solidFill>
        </p:spPr>
        <p:txBody>
          <a:bodyPr/>
          <a:lstStyle/>
          <a:p>
            <a:pPr eaLnBrk="1" hangingPunct="1"/>
            <a:r>
              <a:rPr lang="en-US" b="1">
                <a:solidFill>
                  <a:schemeClr val="tx1"/>
                </a:solidFill>
                <a:latin typeface="Arial" charset="0"/>
                <a:cs typeface="Arial" charset="0"/>
              </a:rPr>
              <a:t>The Basis &amp; Nature of Gifts</a:t>
            </a:r>
            <a:endParaRPr lang="en-US">
              <a:solidFill>
                <a:schemeClr val="tx1"/>
              </a:solidFill>
              <a:latin typeface="Arial" charset="0"/>
              <a:cs typeface="Arial" charset="0"/>
            </a:endParaRPr>
          </a:p>
        </p:txBody>
      </p:sp>
      <p:sp>
        <p:nvSpPr>
          <p:cNvPr id="234503" name="Text Box 7"/>
          <p:cNvSpPr txBox="1">
            <a:spLocks noChangeArrowheads="1"/>
          </p:cNvSpPr>
          <p:nvPr/>
        </p:nvSpPr>
        <p:spPr bwMode="auto">
          <a:xfrm>
            <a:off x="1370013" y="2733675"/>
            <a:ext cx="7739062" cy="12001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tabLst>
                <a:tab pos="1600200" algn="l"/>
              </a:tabLst>
              <a:defRPr/>
            </a:pPr>
            <a:r>
              <a:rPr lang="en-US" sz="3600" b="1" dirty="0">
                <a:solidFill>
                  <a:schemeClr val="bg1"/>
                </a:solidFill>
                <a:latin typeface="Arial"/>
                <a:ea typeface="Arial" charset="0"/>
                <a:cs typeface="Arial"/>
              </a:rPr>
              <a:t>Roots:	</a:t>
            </a:r>
            <a:r>
              <a:rPr lang="en-US" sz="3600" b="1" i="1" dirty="0">
                <a:solidFill>
                  <a:srgbClr val="FFFF00"/>
                </a:solidFill>
                <a:latin typeface="Arial"/>
                <a:ea typeface="Arial" charset="0"/>
                <a:cs typeface="Arial"/>
              </a:rPr>
              <a:t>charis</a:t>
            </a:r>
            <a:r>
              <a:rPr lang="en-US" sz="3600" b="1" dirty="0">
                <a:solidFill>
                  <a:schemeClr val="bg1"/>
                </a:solidFill>
                <a:latin typeface="Arial"/>
                <a:ea typeface="Arial" charset="0"/>
                <a:cs typeface="Arial"/>
              </a:rPr>
              <a:t> means </a:t>
            </a:r>
            <a:r>
              <a:rPr lang="en-US" sz="3600" b="1" dirty="0">
                <a:solidFill>
                  <a:srgbClr val="FFFF00"/>
                </a:solidFill>
                <a:latin typeface="Arial"/>
                <a:ea typeface="Arial" charset="0"/>
                <a:cs typeface="Arial"/>
              </a:rPr>
              <a:t>grace</a:t>
            </a:r>
            <a:r>
              <a:rPr lang="en-US" sz="3600" b="1" dirty="0">
                <a:solidFill>
                  <a:schemeClr val="bg1"/>
                </a:solidFill>
                <a:latin typeface="Arial"/>
                <a:ea typeface="Arial" charset="0"/>
                <a:cs typeface="Arial"/>
              </a:rPr>
              <a:t> (basis)</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	</a:t>
            </a:r>
            <a:r>
              <a:rPr lang="en-US" sz="3600" b="1" i="1" dirty="0">
                <a:solidFill>
                  <a:srgbClr val="FFFF00"/>
                </a:solidFill>
                <a:latin typeface="Arial"/>
                <a:ea typeface="Arial" charset="0"/>
                <a:cs typeface="Arial"/>
              </a:rPr>
              <a:t>chara</a:t>
            </a:r>
            <a:r>
              <a:rPr lang="en-US" sz="3600" b="1" dirty="0">
                <a:solidFill>
                  <a:schemeClr val="bg1"/>
                </a:solidFill>
                <a:latin typeface="Arial"/>
                <a:ea typeface="Arial" charset="0"/>
                <a:cs typeface="Arial"/>
              </a:rPr>
              <a:t> means </a:t>
            </a:r>
            <a:r>
              <a:rPr lang="en-US" sz="3600" b="1" dirty="0">
                <a:solidFill>
                  <a:srgbClr val="FFFF00"/>
                </a:solidFill>
                <a:latin typeface="Arial"/>
                <a:ea typeface="Arial" charset="0"/>
                <a:cs typeface="Arial"/>
              </a:rPr>
              <a:t>joy</a:t>
            </a:r>
            <a:r>
              <a:rPr lang="en-US" sz="3600" b="1" dirty="0">
                <a:solidFill>
                  <a:schemeClr val="bg1"/>
                </a:solidFill>
                <a:latin typeface="Arial"/>
                <a:ea typeface="Arial" charset="0"/>
                <a:cs typeface="Arial"/>
              </a:rPr>
              <a:t> (result)</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651500" y="4149725"/>
            <a:ext cx="3492500" cy="232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470150" y="4149725"/>
            <a:ext cx="3181350" cy="230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2225" y="3595688"/>
            <a:ext cx="2463800" cy="328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1129" name="Picture 9"/>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2139B099-38A4-EE60-9D10-4C69EFFE48CE}"/>
              </a:ext>
            </a:extLst>
          </p:cNvPr>
          <p:cNvPicPr>
            <a:picLocks noChangeAspect="1"/>
          </p:cNvPicPr>
          <p:nvPr/>
        </p:nvPicPr>
        <p:blipFill>
          <a:blip r:embed="rId8"/>
          <a:stretch>
            <a:fillRect/>
          </a:stretch>
        </p:blipFill>
        <p:spPr>
          <a:xfrm>
            <a:off x="3779912" y="2057028"/>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4499"/>
                                        </p:tgtEl>
                                        <p:attrNameLst>
                                          <p:attrName>style.visibility</p:attrName>
                                        </p:attrNameLst>
                                      </p:cBhvr>
                                      <p:to>
                                        <p:strVal val="visible"/>
                                      </p:to>
                                    </p:set>
                                    <p:anim calcmode="lin" valueType="num">
                                      <p:cBhvr>
                                        <p:cTn id="7" dur="500" fill="hold"/>
                                        <p:tgtEl>
                                          <p:spTgt spid="234499"/>
                                        </p:tgtEl>
                                        <p:attrNameLst>
                                          <p:attrName>ppt_w</p:attrName>
                                        </p:attrNameLst>
                                      </p:cBhvr>
                                      <p:tavLst>
                                        <p:tav tm="0">
                                          <p:val>
                                            <p:fltVal val="0"/>
                                          </p:val>
                                        </p:tav>
                                        <p:tav tm="100000">
                                          <p:val>
                                            <p:strVal val="#ppt_w"/>
                                          </p:val>
                                        </p:tav>
                                      </p:tavLst>
                                    </p:anim>
                                    <p:anim calcmode="lin" valueType="num">
                                      <p:cBhvr>
                                        <p:cTn id="8" dur="500" fill="hold"/>
                                        <p:tgtEl>
                                          <p:spTgt spid="234499"/>
                                        </p:tgtEl>
                                        <p:attrNameLst>
                                          <p:attrName>ppt_h</p:attrName>
                                        </p:attrNameLst>
                                      </p:cBhvr>
                                      <p:tavLst>
                                        <p:tav tm="0">
                                          <p:val>
                                            <p:strVal val="#ppt_h"/>
                                          </p:val>
                                        </p:tav>
                                        <p:tav tm="100000">
                                          <p:val>
                                            <p:strVal val="#ppt_h"/>
                                          </p:val>
                                        </p:tav>
                                      </p:tavLst>
                                    </p:anim>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234503"/>
                                        </p:tgtEl>
                                        <p:attrNameLst>
                                          <p:attrName>style.visibility</p:attrName>
                                        </p:attrNameLst>
                                      </p:cBhvr>
                                      <p:to>
                                        <p:strVal val="visible"/>
                                      </p:to>
                                    </p:set>
                                    <p:anim calcmode="lin" valueType="num">
                                      <p:cBhvr>
                                        <p:cTn id="15" dur="500" fill="hold"/>
                                        <p:tgtEl>
                                          <p:spTgt spid="234503"/>
                                        </p:tgtEl>
                                        <p:attrNameLst>
                                          <p:attrName>ppt_w</p:attrName>
                                        </p:attrNameLst>
                                      </p:cBhvr>
                                      <p:tavLst>
                                        <p:tav tm="0">
                                          <p:val>
                                            <p:fltVal val="0"/>
                                          </p:val>
                                        </p:tav>
                                        <p:tav tm="100000">
                                          <p:val>
                                            <p:strVal val="#ppt_w"/>
                                          </p:val>
                                        </p:tav>
                                      </p:tavLst>
                                    </p:anim>
                                    <p:anim calcmode="lin" valueType="num">
                                      <p:cBhvr>
                                        <p:cTn id="16" dur="500" fill="hold"/>
                                        <p:tgtEl>
                                          <p:spTgt spid="234503"/>
                                        </p:tgtEl>
                                        <p:attrNameLst>
                                          <p:attrName>ppt_h</p:attrName>
                                        </p:attrNameLst>
                                      </p:cBhvr>
                                      <p:tavLst>
                                        <p:tav tm="0">
                                          <p:val>
                                            <p:strVal val="#ppt_h"/>
                                          </p:val>
                                        </p:tav>
                                        <p:tav tm="100000">
                                          <p:val>
                                            <p:strVal val="#ppt_h"/>
                                          </p:val>
                                        </p:tav>
                                      </p:tavLst>
                                    </p:anim>
                                  </p:childTnLst>
                                </p:cTn>
                              </p:par>
                              <p:par>
                                <p:cTn id="17" presetID="1" presetClass="entr" presetSubtype="0" fill="hold" nodeType="withEffect">
                                  <p:stCondLst>
                                    <p:cond delay="0"/>
                                  </p:stCondLst>
                                  <p:childTnLst>
                                    <p:set>
                                      <p:cBhvr>
                                        <p:cTn id="18" dur="1" fill="hold">
                                          <p:stCondLst>
                                            <p:cond delay="0"/>
                                          </p:stCondLst>
                                        </p:cTn>
                                        <p:tgtEl>
                                          <p:spTgt spid="23450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p:bldP spid="23450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69"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3170"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3171" name="Rectangle 5"/>
          <p:cNvSpPr>
            <a:spLocks noGrp="1" noChangeArrowheads="1"/>
          </p:cNvSpPr>
          <p:nvPr>
            <p:ph type="title" idx="4294967295"/>
          </p:nvPr>
        </p:nvSpPr>
        <p:spPr>
          <a:xfrm>
            <a:off x="457200" y="685800"/>
            <a:ext cx="8686800" cy="731838"/>
          </a:xfrm>
          <a:solidFill>
            <a:schemeClr val="accent1"/>
          </a:solidFill>
        </p:spPr>
        <p:txBody>
          <a:bodyPr/>
          <a:lstStyle/>
          <a:p>
            <a:pPr algn="r" eaLnBrk="1" hangingPunct="1"/>
            <a:r>
              <a:rPr lang="en-US" b="1" dirty="0">
                <a:solidFill>
                  <a:srgbClr val="000000"/>
                </a:solidFill>
                <a:latin typeface="Arial" charset="0"/>
                <a:cs typeface="Arial" charset="0"/>
              </a:rPr>
              <a:t>The Basis &amp; Nature of Gifts</a:t>
            </a:r>
            <a:endParaRPr lang="en-US" dirty="0">
              <a:solidFill>
                <a:srgbClr val="000000"/>
              </a:solidFill>
              <a:latin typeface="Arial" charset="0"/>
              <a:cs typeface="Arial" charset="0"/>
            </a:endParaRPr>
          </a:p>
        </p:txBody>
      </p:sp>
      <p:sp>
        <p:nvSpPr>
          <p:cNvPr id="264198" name="Text Box 6"/>
          <p:cNvSpPr txBox="1">
            <a:spLocks noChangeArrowheads="1"/>
          </p:cNvSpPr>
          <p:nvPr/>
        </p:nvSpPr>
        <p:spPr bwMode="auto">
          <a:xfrm>
            <a:off x="250825" y="2178050"/>
            <a:ext cx="72517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2)  </a:t>
            </a:r>
            <a:r>
              <a:rPr lang="en-US" sz="4000" b="1" i="1" dirty="0">
                <a:solidFill>
                  <a:srgbClr val="FFFF00"/>
                </a:solidFill>
                <a:latin typeface="Arial"/>
                <a:ea typeface="Arial" charset="0"/>
                <a:cs typeface="Arial"/>
              </a:rPr>
              <a:t>Diakonia</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diakoni,a</a:t>
            </a:r>
            <a:r>
              <a:rPr lang="en-US" sz="4000" b="1" dirty="0">
                <a:solidFill>
                  <a:schemeClr val="bg1"/>
                </a:solidFill>
                <a:latin typeface="Arial"/>
                <a:ea typeface="Arial" charset="0"/>
                <a:cs typeface="Arial"/>
              </a:rPr>
              <a:t>)</a:t>
            </a:r>
          </a:p>
        </p:txBody>
      </p:sp>
      <p:sp>
        <p:nvSpPr>
          <p:cNvPr id="264199" name="Text Box 7"/>
          <p:cNvSpPr txBox="1">
            <a:spLocks noChangeArrowheads="1"/>
          </p:cNvSpPr>
          <p:nvPr/>
        </p:nvSpPr>
        <p:spPr bwMode="auto">
          <a:xfrm>
            <a:off x="936625" y="2898775"/>
            <a:ext cx="8207375" cy="1754188"/>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tabLst>
                <a:tab pos="1600200" algn="l"/>
              </a:tabLst>
              <a:defRPr/>
            </a:pPr>
            <a:r>
              <a:rPr lang="en-US" sz="3600" b="1" dirty="0">
                <a:solidFill>
                  <a:schemeClr val="bg1"/>
                </a:solidFill>
                <a:latin typeface="Arial"/>
                <a:ea typeface="Arial" charset="0"/>
                <a:cs typeface="Arial"/>
              </a:rPr>
              <a:t>• Place of service (1 Cor. 12:5)</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 Category of gifts (1 Pet. 4:11)</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 </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service</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 (NIV), ministries</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 (NASB)</a:t>
            </a:r>
          </a:p>
        </p:txBody>
      </p:sp>
      <p:pic>
        <p:nvPicPr>
          <p:cNvPr id="263174"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9BC219A-AAB5-8B34-C3BD-336C31533E5E}"/>
              </a:ext>
            </a:extLst>
          </p:cNvPr>
          <p:cNvPicPr>
            <a:picLocks noChangeAspect="1"/>
          </p:cNvPicPr>
          <p:nvPr/>
        </p:nvPicPr>
        <p:blipFill>
          <a:blip r:embed="rId5"/>
          <a:stretch>
            <a:fillRect/>
          </a:stretch>
        </p:blipFill>
        <p:spPr>
          <a:xfrm>
            <a:off x="3344912" y="2201455"/>
            <a:ext cx="22352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8"/>
                                        </p:tgtEl>
                                        <p:attrNameLst>
                                          <p:attrName>style.visibility</p:attrName>
                                        </p:attrNameLst>
                                      </p:cBhvr>
                                      <p:to>
                                        <p:strVal val="visible"/>
                                      </p:to>
                                    </p:set>
                                    <p:anim calcmode="lin" valueType="num">
                                      <p:cBhvr>
                                        <p:cTn id="7" dur="500" fill="hold"/>
                                        <p:tgtEl>
                                          <p:spTgt spid="264198"/>
                                        </p:tgtEl>
                                        <p:attrNameLst>
                                          <p:attrName>ppt_w</p:attrName>
                                        </p:attrNameLst>
                                      </p:cBhvr>
                                      <p:tavLst>
                                        <p:tav tm="0">
                                          <p:val>
                                            <p:fltVal val="0"/>
                                          </p:val>
                                        </p:tav>
                                        <p:tav tm="100000">
                                          <p:val>
                                            <p:strVal val="#ppt_w"/>
                                          </p:val>
                                        </p:tav>
                                      </p:tavLst>
                                    </p:anim>
                                    <p:anim calcmode="lin" valueType="num">
                                      <p:cBhvr>
                                        <p:cTn id="8" dur="500" fill="hold"/>
                                        <p:tgtEl>
                                          <p:spTgt spid="264198"/>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4199"/>
                                        </p:tgtEl>
                                        <p:attrNameLst>
                                          <p:attrName>style.visibility</p:attrName>
                                        </p:attrNameLst>
                                      </p:cBhvr>
                                      <p:to>
                                        <p:strVal val="visible"/>
                                      </p:to>
                                    </p:set>
                                    <p:anim calcmode="lin" valueType="num">
                                      <p:cBhvr>
                                        <p:cTn id="13" dur="500" fill="hold"/>
                                        <p:tgtEl>
                                          <p:spTgt spid="264199"/>
                                        </p:tgtEl>
                                        <p:attrNameLst>
                                          <p:attrName>ppt_w</p:attrName>
                                        </p:attrNameLst>
                                      </p:cBhvr>
                                      <p:tavLst>
                                        <p:tav tm="0">
                                          <p:val>
                                            <p:fltVal val="0"/>
                                          </p:val>
                                        </p:tav>
                                        <p:tav tm="100000">
                                          <p:val>
                                            <p:strVal val="#ppt_w"/>
                                          </p:val>
                                        </p:tav>
                                      </p:tavLst>
                                    </p:anim>
                                    <p:anim calcmode="lin" valueType="num">
                                      <p:cBhvr>
                                        <p:cTn id="14" dur="500" fill="hold"/>
                                        <p:tgtEl>
                                          <p:spTgt spid="2641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8" grpId="0"/>
      <p:bldP spid="26419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179388" y="2259013"/>
            <a:ext cx="72517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3)  </a:t>
            </a:r>
            <a:r>
              <a:rPr lang="en-US" sz="4000" b="1" i="1" dirty="0">
                <a:solidFill>
                  <a:srgbClr val="FFFF00"/>
                </a:solidFill>
                <a:latin typeface="Arial"/>
                <a:ea typeface="Arial" charset="0"/>
                <a:cs typeface="Arial"/>
              </a:rPr>
              <a:t>Energema</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evne,rghma</a:t>
            </a:r>
            <a:r>
              <a:rPr lang="en-US" sz="4000" b="1" dirty="0">
                <a:solidFill>
                  <a:schemeClr val="bg1"/>
                </a:solidFill>
                <a:latin typeface="Arial"/>
                <a:ea typeface="Arial" charset="0"/>
                <a:cs typeface="Arial"/>
              </a:rPr>
              <a:t>)</a:t>
            </a: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algn="r" eaLnBrk="1" hangingPunct="1"/>
            <a:r>
              <a:rPr lang="en-US" b="1" dirty="0">
                <a:solidFill>
                  <a:srgbClr val="000000"/>
                </a:solidFill>
                <a:latin typeface="Arial" charset="0"/>
                <a:cs typeface="Arial" charset="0"/>
              </a:rPr>
              <a:t>The Basis &amp; Nature of Gifts</a:t>
            </a:r>
            <a:endParaRPr lang="en-US" dirty="0">
              <a:solidFill>
                <a:srgbClr val="000000"/>
              </a:solidFill>
              <a:latin typeface="Arial" charset="0"/>
              <a:cs typeface="Arial" charset="0"/>
            </a:endParaRPr>
          </a:p>
        </p:txBody>
      </p:sp>
      <p:sp>
        <p:nvSpPr>
          <p:cNvPr id="264200" name="Text Box 8"/>
          <p:cNvSpPr txBox="1">
            <a:spLocks noChangeArrowheads="1"/>
          </p:cNvSpPr>
          <p:nvPr/>
        </p:nvSpPr>
        <p:spPr bwMode="auto">
          <a:xfrm>
            <a:off x="865188" y="3021013"/>
            <a:ext cx="8207375" cy="12001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tabLst>
                <a:tab pos="1600200" algn="l"/>
              </a:tabLst>
              <a:defRPr/>
            </a:pPr>
            <a:r>
              <a:rPr lang="en-US" sz="3600" b="1" dirty="0">
                <a:solidFill>
                  <a:schemeClr val="bg1"/>
                </a:solidFill>
                <a:latin typeface="Arial"/>
                <a:ea typeface="Arial" charset="0"/>
                <a:cs typeface="Arial"/>
              </a:rPr>
              <a:t>• Energy operating gifts (1 Cor. 12:6)</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 </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working</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 (NIV), </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effects</a:t>
            </a:r>
            <a:r>
              <a:rPr lang="ru-RU" sz="3600" b="1" dirty="0">
                <a:solidFill>
                  <a:schemeClr val="bg1"/>
                </a:solidFill>
                <a:latin typeface="Arial"/>
                <a:ea typeface="Arial" charset="0"/>
                <a:cs typeface="Arial"/>
              </a:rPr>
              <a:t>"</a:t>
            </a:r>
            <a:r>
              <a:rPr lang="en-US" sz="3600" b="1" dirty="0">
                <a:solidFill>
                  <a:schemeClr val="bg1"/>
                </a:solidFill>
                <a:latin typeface="Arial"/>
                <a:ea typeface="Arial" charset="0"/>
                <a:cs typeface="Arial"/>
              </a:rPr>
              <a:t> (NASB)</a:t>
            </a: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85BC3FB-57F6-492F-B804-5D029EF55FE8}"/>
              </a:ext>
            </a:extLst>
          </p:cNvPr>
          <p:cNvPicPr>
            <a:picLocks noChangeAspect="1"/>
          </p:cNvPicPr>
          <p:nvPr/>
        </p:nvPicPr>
        <p:blipFill>
          <a:blip r:embed="rId5"/>
          <a:stretch>
            <a:fillRect/>
          </a:stretch>
        </p:blipFill>
        <p:spPr>
          <a:xfrm>
            <a:off x="3491880" y="2266650"/>
            <a:ext cx="2400300" cy="7239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 calcmode="lin" valueType="num">
                                      <p:cBhvr>
                                        <p:cTn id="7" dur="500" fill="hold"/>
                                        <p:tgtEl>
                                          <p:spTgt spid="264195"/>
                                        </p:tgtEl>
                                        <p:attrNameLst>
                                          <p:attrName>ppt_w</p:attrName>
                                        </p:attrNameLst>
                                      </p:cBhvr>
                                      <p:tavLst>
                                        <p:tav tm="0">
                                          <p:val>
                                            <p:fltVal val="0"/>
                                          </p:val>
                                        </p:tav>
                                        <p:tav tm="100000">
                                          <p:val>
                                            <p:strVal val="#ppt_w"/>
                                          </p:val>
                                        </p:tav>
                                      </p:tavLst>
                                    </p:anim>
                                    <p:anim calcmode="lin" valueType="num">
                                      <p:cBhvr>
                                        <p:cTn id="8" dur="500" fill="hold"/>
                                        <p:tgtEl>
                                          <p:spTgt spid="26419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4200"/>
                                        </p:tgtEl>
                                        <p:attrNameLst>
                                          <p:attrName>style.visibility</p:attrName>
                                        </p:attrNameLst>
                                      </p:cBhvr>
                                      <p:to>
                                        <p:strVal val="visible"/>
                                      </p:to>
                                    </p:set>
                                    <p:anim calcmode="lin" valueType="num">
                                      <p:cBhvr>
                                        <p:cTn id="13" dur="500" fill="hold"/>
                                        <p:tgtEl>
                                          <p:spTgt spid="264200"/>
                                        </p:tgtEl>
                                        <p:attrNameLst>
                                          <p:attrName>ppt_w</p:attrName>
                                        </p:attrNameLst>
                                      </p:cBhvr>
                                      <p:tavLst>
                                        <p:tav tm="0">
                                          <p:val>
                                            <p:fltVal val="0"/>
                                          </p:val>
                                        </p:tav>
                                        <p:tav tm="100000">
                                          <p:val>
                                            <p:strVal val="#ppt_w"/>
                                          </p:val>
                                        </p:tav>
                                      </p:tavLst>
                                    </p:anim>
                                    <p:anim calcmode="lin" valueType="num">
                                      <p:cBhvr>
                                        <p:cTn id="14"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179388" y="2132856"/>
            <a:ext cx="72517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4)  </a:t>
            </a:r>
            <a:r>
              <a:rPr lang="en-US" sz="4000" b="1" i="1" dirty="0">
                <a:solidFill>
                  <a:srgbClr val="FFFF00"/>
                </a:solidFill>
                <a:latin typeface="Arial"/>
                <a:ea typeface="Arial" charset="0"/>
                <a:cs typeface="Arial"/>
              </a:rPr>
              <a:t>Phanerosis</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fane,rwsij</a:t>
            </a:r>
            <a:r>
              <a:rPr lang="en-US" sz="4000" b="1" dirty="0">
                <a:solidFill>
                  <a:schemeClr val="bg1"/>
                </a:solidFill>
                <a:latin typeface="Arial"/>
                <a:ea typeface="Arial" charset="0"/>
                <a:cs typeface="Arial"/>
              </a:rPr>
              <a:t>)</a:t>
            </a: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algn="r" eaLnBrk="1" hangingPunct="1"/>
            <a:r>
              <a:rPr lang="en-US" b="1">
                <a:solidFill>
                  <a:srgbClr val="000000"/>
                </a:solidFill>
                <a:latin typeface="Arial" charset="0"/>
                <a:cs typeface="Arial" charset="0"/>
              </a:rPr>
              <a:t>The Basis &amp; Nature of Gifts</a:t>
            </a:r>
            <a:endParaRPr lang="en-US">
              <a:solidFill>
                <a:srgbClr val="000000"/>
              </a:solidFill>
              <a:latin typeface="Arial" charset="0"/>
              <a:cs typeface="Arial" charset="0"/>
            </a:endParaRPr>
          </a:p>
        </p:txBody>
      </p:sp>
      <p:sp>
        <p:nvSpPr>
          <p:cNvPr id="264200" name="Text Box 8"/>
          <p:cNvSpPr txBox="1">
            <a:spLocks noChangeArrowheads="1"/>
          </p:cNvSpPr>
          <p:nvPr/>
        </p:nvSpPr>
        <p:spPr bwMode="auto">
          <a:xfrm>
            <a:off x="683568" y="2894856"/>
            <a:ext cx="8388995" cy="397031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Evidence of the Spirit in believers </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(1 Cor. 12:7)</a:t>
            </a:r>
          </a:p>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"manifestation" (NASB, NIV), </a:t>
            </a:r>
            <a:br>
              <a:rPr lang="en-US" sz="3600" b="1" dirty="0">
                <a:solidFill>
                  <a:schemeClr val="bg1"/>
                </a:solidFill>
                <a:latin typeface="Arial"/>
                <a:ea typeface="Arial" charset="0"/>
                <a:cs typeface="Arial"/>
              </a:rPr>
            </a:br>
            <a:r>
              <a:rPr lang="en-US" sz="3600" b="1" dirty="0">
                <a:solidFill>
                  <a:schemeClr val="bg1"/>
                </a:solidFill>
                <a:latin typeface="Arial"/>
                <a:ea typeface="Arial" charset="0"/>
                <a:cs typeface="Arial"/>
              </a:rPr>
              <a:t>"to make visible or known”</a:t>
            </a:r>
          </a:p>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Secular Usage:	"disclosure, announcement" (cf. 2 Cor. 4:2)</a:t>
            </a: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6725A307-194B-8C47-4A1B-3313F780EDD8}"/>
              </a:ext>
            </a:extLst>
          </p:cNvPr>
          <p:cNvPicPr>
            <a:picLocks noChangeAspect="1"/>
          </p:cNvPicPr>
          <p:nvPr/>
        </p:nvPicPr>
        <p:blipFill>
          <a:blip r:embed="rId5"/>
          <a:stretch>
            <a:fillRect/>
          </a:stretch>
        </p:blipFill>
        <p:spPr>
          <a:xfrm>
            <a:off x="3857724" y="2132856"/>
            <a:ext cx="2730500" cy="723900"/>
          </a:xfrm>
          <a:prstGeom prst="rect">
            <a:avLst/>
          </a:prstGeom>
        </p:spPr>
      </p:pic>
    </p:spTree>
    <p:extLst>
      <p:ext uri="{BB962C8B-B14F-4D97-AF65-F5344CB8AC3E}">
        <p14:creationId xmlns:p14="http://schemas.microsoft.com/office/powerpoint/2010/main" val="14741853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 calcmode="lin" valueType="num">
                                      <p:cBhvr>
                                        <p:cTn id="7" dur="500" fill="hold"/>
                                        <p:tgtEl>
                                          <p:spTgt spid="264195"/>
                                        </p:tgtEl>
                                        <p:attrNameLst>
                                          <p:attrName>ppt_w</p:attrName>
                                        </p:attrNameLst>
                                      </p:cBhvr>
                                      <p:tavLst>
                                        <p:tav tm="0">
                                          <p:val>
                                            <p:fltVal val="0"/>
                                          </p:val>
                                        </p:tav>
                                        <p:tav tm="100000">
                                          <p:val>
                                            <p:strVal val="#ppt_w"/>
                                          </p:val>
                                        </p:tav>
                                      </p:tavLst>
                                    </p:anim>
                                    <p:anim calcmode="lin" valueType="num">
                                      <p:cBhvr>
                                        <p:cTn id="8" dur="500" fill="hold"/>
                                        <p:tgtEl>
                                          <p:spTgt spid="26419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4200"/>
                                        </p:tgtEl>
                                        <p:attrNameLst>
                                          <p:attrName>style.visibility</p:attrName>
                                        </p:attrNameLst>
                                      </p:cBhvr>
                                      <p:to>
                                        <p:strVal val="visible"/>
                                      </p:to>
                                    </p:set>
                                    <p:anim calcmode="lin" valueType="num">
                                      <p:cBhvr>
                                        <p:cTn id="13" dur="500" fill="hold"/>
                                        <p:tgtEl>
                                          <p:spTgt spid="264200"/>
                                        </p:tgtEl>
                                        <p:attrNameLst>
                                          <p:attrName>ppt_w</p:attrName>
                                        </p:attrNameLst>
                                      </p:cBhvr>
                                      <p:tavLst>
                                        <p:tav tm="0">
                                          <p:val>
                                            <p:fltVal val="0"/>
                                          </p:val>
                                        </p:tav>
                                        <p:tav tm="100000">
                                          <p:val>
                                            <p:strVal val="#ppt_w"/>
                                          </p:val>
                                        </p:tav>
                                      </p:tavLst>
                                    </p:anim>
                                    <p:anim calcmode="lin" valueType="num">
                                      <p:cBhvr>
                                        <p:cTn id="14"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179388" y="2132856"/>
            <a:ext cx="72517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5) </a:t>
            </a:r>
            <a:r>
              <a:rPr lang="en-US" sz="4000" b="1" i="1" dirty="0">
                <a:solidFill>
                  <a:srgbClr val="FFFF00"/>
                </a:solidFill>
                <a:latin typeface="Arial"/>
                <a:ea typeface="Arial" charset="0"/>
                <a:cs typeface="Arial"/>
              </a:rPr>
              <a:t>Pneumatikoi</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pneuma,tikoi</a:t>
            </a:r>
            <a:r>
              <a:rPr lang="en-US" sz="4000" b="1" dirty="0">
                <a:solidFill>
                  <a:schemeClr val="bg1"/>
                </a:solidFill>
                <a:latin typeface="Arial"/>
                <a:ea typeface="Arial" charset="0"/>
                <a:cs typeface="Arial"/>
              </a:rPr>
              <a:t>)</a:t>
            </a: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algn="r" eaLnBrk="1" hangingPunct="1"/>
            <a:r>
              <a:rPr lang="en-US" b="1">
                <a:solidFill>
                  <a:srgbClr val="000000"/>
                </a:solidFill>
                <a:latin typeface="Arial" charset="0"/>
                <a:cs typeface="Arial" charset="0"/>
              </a:rPr>
              <a:t>The Basis &amp; Nature of Gifts</a:t>
            </a:r>
            <a:endParaRPr lang="en-US">
              <a:solidFill>
                <a:srgbClr val="000000"/>
              </a:solidFill>
              <a:latin typeface="Arial" charset="0"/>
              <a:cs typeface="Arial" charset="0"/>
            </a:endParaRPr>
          </a:p>
        </p:txBody>
      </p:sp>
      <p:sp>
        <p:nvSpPr>
          <p:cNvPr id="264200" name="Text Box 8"/>
          <p:cNvSpPr txBox="1">
            <a:spLocks noChangeArrowheads="1"/>
          </p:cNvSpPr>
          <p:nvPr/>
        </p:nvSpPr>
        <p:spPr bwMode="auto">
          <a:xfrm>
            <a:off x="683568" y="2894856"/>
            <a:ext cx="8388995" cy="397031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Spirit as the Source of gifts (1 Cor. 12:1; 14:1)</a:t>
            </a:r>
          </a:p>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"spiritual  " (NASB), literally: "spiritual things," "things of the Spirit," or simply "spirituals"</a:t>
            </a:r>
          </a:p>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Root:  "pneuma"  (</a:t>
            </a:r>
            <a:r>
              <a:rPr lang="en-US" sz="3600" b="1" dirty="0">
                <a:solidFill>
                  <a:schemeClr val="bg1"/>
                </a:solidFill>
                <a:latin typeface="Bwgrki" panose="02000400000000000000" pitchFamily="2" charset="0"/>
                <a:ea typeface="Arial" charset="0"/>
                <a:cs typeface="Arial"/>
              </a:rPr>
              <a:t>pneu/ma</a:t>
            </a:r>
            <a:r>
              <a:rPr lang="en-US" sz="3600" b="1" dirty="0">
                <a:solidFill>
                  <a:schemeClr val="bg1"/>
                </a:solidFill>
                <a:latin typeface="Arial"/>
                <a:ea typeface="Arial" charset="0"/>
                <a:cs typeface="Arial"/>
              </a:rPr>
              <a:t>)  "Spirit"</a:t>
            </a: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E0E1EA32-ECCB-1D07-672F-666431FEF922}"/>
              </a:ext>
            </a:extLst>
          </p:cNvPr>
          <p:cNvPicPr>
            <a:picLocks noChangeAspect="1"/>
          </p:cNvPicPr>
          <p:nvPr/>
        </p:nvPicPr>
        <p:blipFill>
          <a:blip r:embed="rId5"/>
          <a:stretch>
            <a:fillRect/>
          </a:stretch>
        </p:blipFill>
        <p:spPr>
          <a:xfrm>
            <a:off x="3913022" y="2103438"/>
            <a:ext cx="3073400" cy="723900"/>
          </a:xfrm>
          <a:prstGeom prst="rect">
            <a:avLst/>
          </a:prstGeom>
        </p:spPr>
      </p:pic>
      <p:pic>
        <p:nvPicPr>
          <p:cNvPr id="9" name="Picture 8">
            <a:extLst>
              <a:ext uri="{FF2B5EF4-FFF2-40B4-BE49-F238E27FC236}">
                <a16:creationId xmlns:a16="http://schemas.microsoft.com/office/drawing/2014/main" id="{9E688D2F-0DBA-77D9-0125-FB1BDDE8B513}"/>
              </a:ext>
            </a:extLst>
          </p:cNvPr>
          <p:cNvPicPr>
            <a:picLocks noChangeAspect="1"/>
          </p:cNvPicPr>
          <p:nvPr/>
        </p:nvPicPr>
        <p:blipFill>
          <a:blip r:embed="rId6"/>
          <a:stretch>
            <a:fillRect/>
          </a:stretch>
        </p:blipFill>
        <p:spPr>
          <a:xfrm>
            <a:off x="4878065" y="6318279"/>
            <a:ext cx="1752600" cy="520700"/>
          </a:xfrm>
          <a:prstGeom prst="rect">
            <a:avLst/>
          </a:prstGeom>
        </p:spPr>
      </p:pic>
    </p:spTree>
    <p:extLst>
      <p:ext uri="{BB962C8B-B14F-4D97-AF65-F5344CB8AC3E}">
        <p14:creationId xmlns:p14="http://schemas.microsoft.com/office/powerpoint/2010/main" val="5104140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 calcmode="lin" valueType="num">
                                      <p:cBhvr>
                                        <p:cTn id="7" dur="500" fill="hold"/>
                                        <p:tgtEl>
                                          <p:spTgt spid="264195"/>
                                        </p:tgtEl>
                                        <p:attrNameLst>
                                          <p:attrName>ppt_w</p:attrName>
                                        </p:attrNameLst>
                                      </p:cBhvr>
                                      <p:tavLst>
                                        <p:tav tm="0">
                                          <p:val>
                                            <p:fltVal val="0"/>
                                          </p:val>
                                        </p:tav>
                                        <p:tav tm="100000">
                                          <p:val>
                                            <p:strVal val="#ppt_w"/>
                                          </p:val>
                                        </p:tav>
                                      </p:tavLst>
                                    </p:anim>
                                    <p:anim calcmode="lin" valueType="num">
                                      <p:cBhvr>
                                        <p:cTn id="8" dur="500" fill="hold"/>
                                        <p:tgtEl>
                                          <p:spTgt spid="26419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4200"/>
                                        </p:tgtEl>
                                        <p:attrNameLst>
                                          <p:attrName>style.visibility</p:attrName>
                                        </p:attrNameLst>
                                      </p:cBhvr>
                                      <p:to>
                                        <p:strVal val="visible"/>
                                      </p:to>
                                    </p:set>
                                    <p:anim calcmode="lin" valueType="num">
                                      <p:cBhvr>
                                        <p:cTn id="13" dur="500" fill="hold"/>
                                        <p:tgtEl>
                                          <p:spTgt spid="264200"/>
                                        </p:tgtEl>
                                        <p:attrNameLst>
                                          <p:attrName>ppt_w</p:attrName>
                                        </p:attrNameLst>
                                      </p:cBhvr>
                                      <p:tavLst>
                                        <p:tav tm="0">
                                          <p:val>
                                            <p:fltVal val="0"/>
                                          </p:val>
                                        </p:tav>
                                        <p:tav tm="100000">
                                          <p:val>
                                            <p:strVal val="#ppt_w"/>
                                          </p:val>
                                        </p:tav>
                                      </p:tavLst>
                                    </p:anim>
                                    <p:anim calcmode="lin" valueType="num">
                                      <p:cBhvr>
                                        <p:cTn id="14"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7"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Text Box 3"/>
          <p:cNvSpPr txBox="1">
            <a:spLocks noChangeArrowheads="1"/>
          </p:cNvSpPr>
          <p:nvPr/>
        </p:nvSpPr>
        <p:spPr bwMode="auto">
          <a:xfrm>
            <a:off x="179388" y="2132856"/>
            <a:ext cx="7251700" cy="7016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spcBef>
                <a:spcPct val="50000"/>
              </a:spcBef>
              <a:defRPr/>
            </a:pPr>
            <a:r>
              <a:rPr lang="en-US" sz="4000" b="1" dirty="0">
                <a:solidFill>
                  <a:schemeClr val="bg1"/>
                </a:solidFill>
                <a:latin typeface="Arial"/>
                <a:ea typeface="Arial" charset="0"/>
                <a:cs typeface="Arial"/>
              </a:rPr>
              <a:t>6) </a:t>
            </a:r>
            <a:r>
              <a:rPr lang="en-US" sz="4000" b="1" dirty="0">
                <a:solidFill>
                  <a:srgbClr val="FFFF00"/>
                </a:solidFill>
                <a:latin typeface="Arial"/>
                <a:ea typeface="Arial" charset="0"/>
                <a:cs typeface="Arial"/>
              </a:rPr>
              <a:t>Doma</a:t>
            </a:r>
            <a:r>
              <a:rPr lang="en-US" sz="4000" b="1" dirty="0">
                <a:solidFill>
                  <a:schemeClr val="bg1"/>
                </a:solidFill>
                <a:latin typeface="Arial"/>
                <a:ea typeface="Arial" charset="0"/>
                <a:cs typeface="Arial"/>
              </a:rPr>
              <a:t> (</a:t>
            </a:r>
            <a:r>
              <a:rPr lang="en-US" sz="4000" b="1" dirty="0">
                <a:solidFill>
                  <a:schemeClr val="bg1"/>
                </a:solidFill>
                <a:latin typeface="Bwgrki"/>
                <a:ea typeface="Arial" charset="0"/>
                <a:cs typeface="Bwgrki"/>
              </a:rPr>
              <a:t>dw,ma</a:t>
            </a:r>
            <a:r>
              <a:rPr lang="en-US" sz="4000" b="1" dirty="0">
                <a:solidFill>
                  <a:schemeClr val="bg1"/>
                </a:solidFill>
                <a:latin typeface="Arial"/>
                <a:ea typeface="Arial" charset="0"/>
                <a:cs typeface="Arial"/>
              </a:rPr>
              <a:t>)</a:t>
            </a:r>
          </a:p>
        </p:txBody>
      </p:sp>
      <p:sp>
        <p:nvSpPr>
          <p:cNvPr id="265219" name="Text Box 4"/>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b="1">
                <a:solidFill>
                  <a:schemeClr val="bg1"/>
                </a:solidFill>
                <a:latin typeface="Arial" charset="0"/>
                <a:cs typeface="Arial" charset="0"/>
              </a:rPr>
              <a:t>3</a:t>
            </a:r>
          </a:p>
        </p:txBody>
      </p:sp>
      <p:sp>
        <p:nvSpPr>
          <p:cNvPr id="265220" name="Rectangle 5"/>
          <p:cNvSpPr>
            <a:spLocks noGrp="1" noChangeArrowheads="1"/>
          </p:cNvSpPr>
          <p:nvPr>
            <p:ph type="title" idx="4294967295"/>
          </p:nvPr>
        </p:nvSpPr>
        <p:spPr>
          <a:xfrm>
            <a:off x="900113" y="685800"/>
            <a:ext cx="8229600" cy="731838"/>
          </a:xfrm>
          <a:solidFill>
            <a:schemeClr val="accent1"/>
          </a:solidFill>
        </p:spPr>
        <p:txBody>
          <a:bodyPr/>
          <a:lstStyle/>
          <a:p>
            <a:pPr algn="r" eaLnBrk="1" hangingPunct="1"/>
            <a:r>
              <a:rPr lang="en-US" b="1">
                <a:solidFill>
                  <a:srgbClr val="000000"/>
                </a:solidFill>
                <a:latin typeface="Arial" charset="0"/>
                <a:cs typeface="Arial" charset="0"/>
              </a:rPr>
              <a:t>The Basis &amp; Nature of Gifts</a:t>
            </a:r>
            <a:endParaRPr lang="en-US">
              <a:solidFill>
                <a:srgbClr val="000000"/>
              </a:solidFill>
              <a:latin typeface="Arial" charset="0"/>
              <a:cs typeface="Arial" charset="0"/>
            </a:endParaRPr>
          </a:p>
        </p:txBody>
      </p:sp>
      <p:sp>
        <p:nvSpPr>
          <p:cNvPr id="264200" name="Text Box 8"/>
          <p:cNvSpPr txBox="1">
            <a:spLocks noChangeArrowheads="1"/>
          </p:cNvSpPr>
          <p:nvPr/>
        </p:nvSpPr>
        <p:spPr bwMode="auto">
          <a:xfrm>
            <a:off x="683568" y="2894856"/>
            <a:ext cx="8388995" cy="3139321"/>
          </a:xfrm>
          <a:prstGeom prst="rect">
            <a:avLst/>
          </a:prstGeom>
          <a:noFill/>
          <a:ln w="9525">
            <a:noFill/>
            <a:miter lim="800000"/>
            <a:headEnd/>
            <a:tailEnd/>
          </a:ln>
          <a:effectLst>
            <a:outerShdw blurRad="63500" dist="35921" dir="2700000" algn="ctr" rotWithShape="0">
              <a:schemeClr val="tx1">
                <a:alpha val="74998"/>
              </a:schemeClr>
            </a:outerShdw>
          </a:effectLst>
        </p:spPr>
        <p:txBody>
          <a:bodyPr wrap="square">
            <a:spAutoFit/>
          </a:bodyPr>
          <a:lstStyle/>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Given by Christ only to the church after His Ascension (Eph. 4:7-8, 11), not during the Old Testament</a:t>
            </a:r>
          </a:p>
          <a:p>
            <a:pPr marL="285750" indent="-285750">
              <a:spcBef>
                <a:spcPct val="50000"/>
              </a:spcBef>
              <a:buFont typeface="Arial" panose="020B0604020202020204" pitchFamily="34" charset="0"/>
              <a:buChar char="•"/>
              <a:tabLst>
                <a:tab pos="1600200" algn="l"/>
              </a:tabLst>
              <a:defRPr/>
            </a:pPr>
            <a:r>
              <a:rPr lang="en-US" sz="3600" b="1" dirty="0">
                <a:solidFill>
                  <a:schemeClr val="bg1"/>
                </a:solidFill>
                <a:latin typeface="Arial"/>
                <a:ea typeface="Arial" charset="0"/>
                <a:cs typeface="Arial"/>
              </a:rPr>
              <a:t>Only Christians have gifts, not Old Testament saints</a:t>
            </a:r>
          </a:p>
        </p:txBody>
      </p:sp>
      <p:pic>
        <p:nvPicPr>
          <p:cNvPr id="265222"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38"/>
            <a:ext cx="1749425"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15438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64195"/>
                                        </p:tgtEl>
                                        <p:attrNameLst>
                                          <p:attrName>style.visibility</p:attrName>
                                        </p:attrNameLst>
                                      </p:cBhvr>
                                      <p:to>
                                        <p:strVal val="visible"/>
                                      </p:to>
                                    </p:set>
                                    <p:anim calcmode="lin" valueType="num">
                                      <p:cBhvr>
                                        <p:cTn id="7" dur="500" fill="hold"/>
                                        <p:tgtEl>
                                          <p:spTgt spid="264195"/>
                                        </p:tgtEl>
                                        <p:attrNameLst>
                                          <p:attrName>ppt_w</p:attrName>
                                        </p:attrNameLst>
                                      </p:cBhvr>
                                      <p:tavLst>
                                        <p:tav tm="0">
                                          <p:val>
                                            <p:fltVal val="0"/>
                                          </p:val>
                                        </p:tav>
                                        <p:tav tm="100000">
                                          <p:val>
                                            <p:strVal val="#ppt_w"/>
                                          </p:val>
                                        </p:tav>
                                      </p:tavLst>
                                    </p:anim>
                                    <p:anim calcmode="lin" valueType="num">
                                      <p:cBhvr>
                                        <p:cTn id="8" dur="500" fill="hold"/>
                                        <p:tgtEl>
                                          <p:spTgt spid="264195"/>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64200"/>
                                        </p:tgtEl>
                                        <p:attrNameLst>
                                          <p:attrName>style.visibility</p:attrName>
                                        </p:attrNameLst>
                                      </p:cBhvr>
                                      <p:to>
                                        <p:strVal val="visible"/>
                                      </p:to>
                                    </p:set>
                                    <p:anim calcmode="lin" valueType="num">
                                      <p:cBhvr>
                                        <p:cTn id="13" dur="500" fill="hold"/>
                                        <p:tgtEl>
                                          <p:spTgt spid="264200"/>
                                        </p:tgtEl>
                                        <p:attrNameLst>
                                          <p:attrName>ppt_w</p:attrName>
                                        </p:attrNameLst>
                                      </p:cBhvr>
                                      <p:tavLst>
                                        <p:tav tm="0">
                                          <p:val>
                                            <p:fltVal val="0"/>
                                          </p:val>
                                        </p:tav>
                                        <p:tav tm="100000">
                                          <p:val>
                                            <p:strVal val="#ppt_w"/>
                                          </p:val>
                                        </p:tav>
                                      </p:tavLst>
                                    </p:anim>
                                    <p:anim calcmode="lin" valueType="num">
                                      <p:cBhvr>
                                        <p:cTn id="14" dur="500" fill="hold"/>
                                        <p:tgtEl>
                                          <p:spTgt spid="26420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p:bldP spid="26420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2"/>
          <p:cNvSpPr>
            <a:spLocks noChangeArrowheads="1"/>
          </p:cNvSpPr>
          <p:nvPr/>
        </p:nvSpPr>
        <p:spPr bwMode="auto">
          <a:xfrm>
            <a:off x="-36513" y="-26988"/>
            <a:ext cx="9251951" cy="6956426"/>
          </a:xfrm>
          <a:prstGeom prst="rect">
            <a:avLst/>
          </a:prstGeom>
          <a:solidFill>
            <a:schemeClr val="bg1"/>
          </a:solidFill>
          <a:ln w="12700" cap="sq">
            <a:solidFill>
              <a:schemeClr val="tx1"/>
            </a:solidFill>
            <a:round/>
            <a:headEnd type="none" w="sm" len="sm"/>
            <a:tailEnd type="none" w="sm" len="sm"/>
          </a:ln>
        </p:spPr>
        <p:txBody>
          <a:bodyPr wrap="none"/>
          <a:lstStyle/>
          <a:p>
            <a:endParaRPr lang="en-US" sz="2400">
              <a:solidFill>
                <a:srgbClr val="000000"/>
              </a:solidFill>
            </a:endParaRPr>
          </a:p>
        </p:txBody>
      </p:sp>
      <p:pic>
        <p:nvPicPr>
          <p:cNvPr id="2672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404" y="-1082"/>
            <a:ext cx="4568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267" name="Rectangle 2"/>
          <p:cNvSpPr>
            <a:spLocks noGrp="1" noChangeArrowheads="1"/>
          </p:cNvSpPr>
          <p:nvPr>
            <p:ph type="title"/>
          </p:nvPr>
        </p:nvSpPr>
        <p:spPr>
          <a:xfrm>
            <a:off x="-36513" y="-26988"/>
            <a:ext cx="4321176" cy="935038"/>
          </a:xfrm>
          <a:solidFill>
            <a:schemeClr val="tx1"/>
          </a:solidFill>
        </p:spPr>
        <p:txBody>
          <a:bodyPr/>
          <a:lstStyle/>
          <a:p>
            <a:pPr eaLnBrk="1" hangingPunct="1"/>
            <a:r>
              <a:rPr lang="en-US" b="1">
                <a:solidFill>
                  <a:schemeClr val="bg1"/>
                </a:solidFill>
                <a:latin typeface="Arial" charset="0"/>
                <a:cs typeface="ＭＳ Ｐゴシック" charset="0"/>
              </a:rPr>
              <a:t>The Key Idea</a:t>
            </a:r>
            <a:endParaRPr lang="en-US" b="1">
              <a:latin typeface="Arial" charset="0"/>
              <a:cs typeface="ＭＳ Ｐゴシック" charset="0"/>
            </a:endParaRPr>
          </a:p>
        </p:txBody>
      </p:sp>
      <p:sp>
        <p:nvSpPr>
          <p:cNvPr id="2223107" name="Rectangle 3"/>
          <p:cNvSpPr>
            <a:spLocks noChangeArrowheads="1"/>
          </p:cNvSpPr>
          <p:nvPr/>
        </p:nvSpPr>
        <p:spPr bwMode="auto">
          <a:xfrm>
            <a:off x="4427538" y="0"/>
            <a:ext cx="4716462" cy="695801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863600" indent="-863600">
              <a:spcBef>
                <a:spcPct val="20000"/>
              </a:spcBef>
            </a:pPr>
            <a:r>
              <a:rPr lang="en-US" sz="4400" b="1" dirty="0">
                <a:solidFill>
                  <a:schemeClr val="tx2"/>
                </a:solidFill>
                <a:latin typeface="Arial" charset="0"/>
              </a:rPr>
              <a:t>Q: Where should we begin studying gifts?</a:t>
            </a:r>
          </a:p>
          <a:p>
            <a:pPr marL="863600" indent="-863600">
              <a:spcBef>
                <a:spcPct val="20000"/>
              </a:spcBef>
            </a:pPr>
            <a:endParaRPr lang="en-US" sz="1600" b="1" dirty="0">
              <a:solidFill>
                <a:schemeClr val="tx2"/>
              </a:solidFill>
              <a:latin typeface="Arial" charset="0"/>
            </a:endParaRPr>
          </a:p>
          <a:p>
            <a:pPr marL="863600" indent="-863600">
              <a:spcBef>
                <a:spcPct val="20000"/>
              </a:spcBef>
            </a:pPr>
            <a:r>
              <a:rPr lang="en-US" sz="4400" b="1" dirty="0">
                <a:solidFill>
                  <a:schemeClr val="tx2"/>
                </a:solidFill>
                <a:latin typeface="Arial" charset="0"/>
              </a:rPr>
              <a:t>A: Gifts praise the </a:t>
            </a:r>
            <a:r>
              <a:rPr lang="en-US" sz="6000" b="1" dirty="0">
                <a:solidFill>
                  <a:srgbClr val="0000FF"/>
                </a:solidFill>
                <a:latin typeface="Arial" charset="0"/>
              </a:rPr>
              <a:t>triune</a:t>
            </a:r>
            <a:r>
              <a:rPr lang="en-US" sz="6000" b="1" dirty="0">
                <a:solidFill>
                  <a:schemeClr val="tx2"/>
                </a:solidFill>
                <a:latin typeface="Arial" charset="0"/>
              </a:rPr>
              <a:t> </a:t>
            </a:r>
            <a:r>
              <a:rPr lang="en-US" sz="4400" b="1" dirty="0">
                <a:solidFill>
                  <a:schemeClr val="tx2"/>
                </a:solidFill>
                <a:latin typeface="Arial" charset="0"/>
              </a:rPr>
              <a:t>God—not 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3107">
                                            <p:txEl>
                                              <p:pRg st="0" end="0"/>
                                            </p:txEl>
                                          </p:spTgt>
                                        </p:tgtEl>
                                        <p:attrNameLst>
                                          <p:attrName>style.visibility</p:attrName>
                                        </p:attrNameLst>
                                      </p:cBhvr>
                                      <p:to>
                                        <p:strVal val="visible"/>
                                      </p:to>
                                    </p:set>
                                    <p:animEffect transition="in" filter="wipe(left)">
                                      <p:cBhvr>
                                        <p:cTn id="7" dur="500"/>
                                        <p:tgtEl>
                                          <p:spTgt spid="222310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23107">
                                            <p:txEl>
                                              <p:pRg st="2" end="2"/>
                                            </p:txEl>
                                          </p:spTgt>
                                        </p:tgtEl>
                                        <p:attrNameLst>
                                          <p:attrName>style.visibility</p:attrName>
                                        </p:attrNameLst>
                                      </p:cBhvr>
                                      <p:to>
                                        <p:strVal val="visible"/>
                                      </p:to>
                                    </p:set>
                                    <p:animEffect transition="in" filter="wipe(left)">
                                      <p:cBhvr>
                                        <p:cTn id="11" dur="500"/>
                                        <p:tgtEl>
                                          <p:spTgt spid="222310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310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3" name="Picture 2" descr="Bible1"/>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4" name="Rectangle 4"/>
          <p:cNvSpPr>
            <a:spLocks noGrp="1" noChangeArrowheads="1"/>
          </p:cNvSpPr>
          <p:nvPr>
            <p:ph type="ctrTitle"/>
          </p:nvPr>
        </p:nvSpPr>
        <p:spPr>
          <a:xfrm>
            <a:off x="609600" y="228600"/>
            <a:ext cx="7772400" cy="1143000"/>
          </a:xfrm>
        </p:spPr>
        <p:txBody>
          <a:bodyPr/>
          <a:lstStyle/>
          <a:p>
            <a:pPr eaLnBrk="1" hangingPunct="1">
              <a:defRPr/>
            </a:pPr>
            <a:r>
              <a:rPr lang="en-US" sz="4000" b="1">
                <a:solidFill>
                  <a:srgbClr val="FFFFFF"/>
                </a:solidFill>
                <a:effectLst>
                  <a:glow rad="228600">
                    <a:schemeClr val="tx1">
                      <a:alpha val="75000"/>
                    </a:schemeClr>
                  </a:glow>
                </a:effectLst>
                <a:latin typeface="Arial" charset="0"/>
                <a:cs typeface="Arial" charset="0"/>
              </a:rPr>
              <a:t>Why Study &amp; Know Our Gifts?</a:t>
            </a:r>
            <a:endParaRPr lang="en-US">
              <a:effectLst>
                <a:glow rad="228600">
                  <a:schemeClr val="tx1">
                    <a:alpha val="75000"/>
                  </a:schemeClr>
                </a:glow>
              </a:effectLst>
              <a:latin typeface="Arial" charset="0"/>
              <a:cs typeface="Arial" charset="0"/>
            </a:endParaRPr>
          </a:p>
        </p:txBody>
      </p:sp>
      <p:sp>
        <p:nvSpPr>
          <p:cNvPr id="106499" name="Text Box 5"/>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defRPr/>
            </a:pPr>
            <a:r>
              <a:rPr lang="en-US" b="1">
                <a:solidFill>
                  <a:schemeClr val="bg1"/>
                </a:solidFill>
                <a:effectLst>
                  <a:glow rad="228600">
                    <a:schemeClr val="tx1">
                      <a:alpha val="75000"/>
                    </a:schemeClr>
                  </a:glow>
                </a:effectLst>
                <a:latin typeface="Arial" charset="0"/>
              </a:rPr>
              <a:t>3</a:t>
            </a:r>
          </a:p>
        </p:txBody>
      </p:sp>
      <p:sp>
        <p:nvSpPr>
          <p:cNvPr id="250888" name="Text Box 8"/>
          <p:cNvSpPr txBox="1">
            <a:spLocks noChangeArrowheads="1"/>
          </p:cNvSpPr>
          <p:nvPr/>
        </p:nvSpPr>
        <p:spPr bwMode="auto">
          <a:xfrm>
            <a:off x="228600" y="1493838"/>
            <a:ext cx="8474075" cy="946150"/>
          </a:xfrm>
          <a:prstGeom prst="rect">
            <a:avLst/>
          </a:prstGeom>
          <a:noFill/>
          <a:ln w="9525">
            <a:noFill/>
            <a:miter lim="800000"/>
            <a:headEnd/>
            <a:tailEnd/>
          </a:ln>
          <a:effectLst/>
        </p:spPr>
        <p:txBody>
          <a:bodyPr>
            <a:spAutoFit/>
          </a:bodyPr>
          <a:lstStyle/>
          <a:p>
            <a:pPr marL="463550" indent="-463550">
              <a:defRPr/>
            </a:pPr>
            <a:r>
              <a:rPr lang="en-US" sz="2800" b="1">
                <a:solidFill>
                  <a:schemeClr val="bg1"/>
                </a:solidFill>
                <a:effectLst>
                  <a:glow rad="228600">
                    <a:schemeClr val="tx1">
                      <a:alpha val="75000"/>
                    </a:schemeClr>
                  </a:glow>
                </a:effectLst>
                <a:latin typeface="Arial" charset="0"/>
                <a:ea typeface="Arial" charset="0"/>
                <a:cs typeface="Arial" charset="0"/>
              </a:rPr>
              <a:t>1)  MINISTRY TO THE CHURCH BODY - Ministering in the area of our gifts results in:</a:t>
            </a:r>
          </a:p>
        </p:txBody>
      </p:sp>
      <p:sp>
        <p:nvSpPr>
          <p:cNvPr id="250889" name="Text Box 9"/>
          <p:cNvSpPr txBox="1">
            <a:spLocks noChangeArrowheads="1"/>
          </p:cNvSpPr>
          <p:nvPr/>
        </p:nvSpPr>
        <p:spPr bwMode="auto">
          <a:xfrm>
            <a:off x="762000" y="2698750"/>
            <a:ext cx="8016875" cy="2654300"/>
          </a:xfrm>
          <a:prstGeom prst="rect">
            <a:avLst/>
          </a:prstGeom>
          <a:noFill/>
          <a:ln w="9525">
            <a:noFill/>
            <a:miter lim="800000"/>
            <a:headEnd/>
            <a:tailEnd/>
          </a:ln>
          <a:effectLst/>
        </p:spPr>
        <p:txBody>
          <a:bodyPr>
            <a:spAutoFit/>
          </a:bodyPr>
          <a:lstStyle/>
          <a:p>
            <a:pPr marL="441325" indent="-441325">
              <a:buFont typeface="Arial" charset="0"/>
              <a:buNone/>
              <a:defRPr/>
            </a:pPr>
            <a:r>
              <a:rPr lang="en-US" sz="2800" b="1" dirty="0">
                <a:solidFill>
                  <a:schemeClr val="bg1"/>
                </a:solidFill>
                <a:effectLst>
                  <a:glow rad="228600">
                    <a:schemeClr val="tx1">
                      <a:alpha val="75000"/>
                    </a:schemeClr>
                  </a:glow>
                </a:effectLst>
                <a:latin typeface="Arial" charset="0"/>
                <a:ea typeface="Arial" charset="0"/>
                <a:cs typeface="Arial" charset="0"/>
              </a:rPr>
              <a:t>a) edification of the body— </a:t>
            </a:r>
            <a:r>
              <a:rPr lang="en-US" sz="2800" b="1" dirty="0">
                <a:solidFill>
                  <a:srgbClr val="FFFF00"/>
                </a:solidFill>
                <a:effectLst>
                  <a:glow rad="228600">
                    <a:schemeClr val="tx1">
                      <a:alpha val="75000"/>
                    </a:schemeClr>
                  </a:glow>
                </a:effectLst>
                <a:latin typeface="Arial" charset="0"/>
                <a:ea typeface="Arial" charset="0"/>
                <a:cs typeface="Arial" charset="0"/>
              </a:rPr>
              <a:t>unity</a:t>
            </a:r>
            <a:r>
              <a:rPr lang="en-US" sz="2800" b="1" dirty="0">
                <a:solidFill>
                  <a:schemeClr val="bg1"/>
                </a:solidFill>
                <a:effectLst>
                  <a:glow rad="228600">
                    <a:schemeClr val="tx1">
                      <a:alpha val="75000"/>
                    </a:schemeClr>
                  </a:glow>
                </a:effectLst>
                <a:latin typeface="Arial" charset="0"/>
                <a:ea typeface="Arial" charset="0"/>
                <a:cs typeface="Arial" charset="0"/>
              </a:rPr>
              <a:t> and </a:t>
            </a:r>
            <a:r>
              <a:rPr lang="en-US" sz="2800" b="1" dirty="0">
                <a:solidFill>
                  <a:srgbClr val="FFFF00"/>
                </a:solidFill>
                <a:effectLst>
                  <a:glow rad="228600">
                    <a:schemeClr val="tx1">
                      <a:alpha val="75000"/>
                    </a:schemeClr>
                  </a:glow>
                </a:effectLst>
                <a:latin typeface="Arial" charset="0"/>
                <a:ea typeface="Arial" charset="0"/>
                <a:cs typeface="Arial" charset="0"/>
              </a:rPr>
              <a:t>interdependency</a:t>
            </a:r>
            <a:r>
              <a:rPr lang="en-US" sz="2800" b="1" dirty="0">
                <a:solidFill>
                  <a:schemeClr val="bg1"/>
                </a:solidFill>
                <a:effectLst>
                  <a:glow rad="228600">
                    <a:schemeClr val="tx1">
                      <a:alpha val="75000"/>
                    </a:schemeClr>
                  </a:glow>
                </a:effectLst>
                <a:latin typeface="Arial" charset="0"/>
                <a:ea typeface="Arial" charset="0"/>
                <a:cs typeface="Arial" charset="0"/>
              </a:rPr>
              <a:t> (1 Cor. 14:12)</a:t>
            </a:r>
          </a:p>
          <a:p>
            <a:pPr marL="441325" indent="-441325">
              <a:buFont typeface="Arial" charset="0"/>
              <a:buNone/>
              <a:defRPr/>
            </a:pPr>
            <a:r>
              <a:rPr lang="en-US" sz="2800" b="1" dirty="0" err="1">
                <a:solidFill>
                  <a:schemeClr val="bg1"/>
                </a:solidFill>
                <a:effectLst>
                  <a:glow rad="228600">
                    <a:schemeClr val="tx1">
                      <a:alpha val="75000"/>
                    </a:schemeClr>
                  </a:glow>
                </a:effectLst>
                <a:latin typeface="Arial" charset="0"/>
                <a:ea typeface="Arial" charset="0"/>
                <a:cs typeface="Arial" charset="0"/>
              </a:rPr>
              <a:t>b</a:t>
            </a:r>
            <a:r>
              <a:rPr lang="en-US" sz="2800" b="1" dirty="0">
                <a:solidFill>
                  <a:schemeClr val="bg1"/>
                </a:solidFill>
                <a:effectLst>
                  <a:glow rad="228600">
                    <a:schemeClr val="tx1">
                      <a:alpha val="75000"/>
                    </a:schemeClr>
                  </a:glow>
                </a:effectLst>
                <a:latin typeface="Arial" charset="0"/>
                <a:ea typeface="Arial" charset="0"/>
                <a:cs typeface="Arial" charset="0"/>
              </a:rPr>
              <a:t>) mobilizing the church for </a:t>
            </a:r>
            <a:r>
              <a:rPr lang="en-US" sz="2800" b="1" dirty="0">
                <a:solidFill>
                  <a:srgbClr val="FFFF00"/>
                </a:solidFill>
                <a:effectLst>
                  <a:glow rad="228600">
                    <a:schemeClr val="tx1">
                      <a:alpha val="75000"/>
                    </a:schemeClr>
                  </a:glow>
                </a:effectLst>
                <a:latin typeface="Arial" charset="0"/>
                <a:ea typeface="Arial" charset="0"/>
                <a:cs typeface="Arial" charset="0"/>
              </a:rPr>
              <a:t>mission</a:t>
            </a:r>
            <a:r>
              <a:rPr lang="en-US" sz="2800" b="1" dirty="0">
                <a:solidFill>
                  <a:schemeClr val="bg1"/>
                </a:solidFill>
                <a:effectLst>
                  <a:glow rad="228600">
                    <a:schemeClr val="tx1">
                      <a:alpha val="75000"/>
                    </a:schemeClr>
                  </a:glow>
                </a:effectLst>
                <a:latin typeface="Arial" charset="0"/>
                <a:ea typeface="Arial" charset="0"/>
                <a:cs typeface="Arial" charset="0"/>
              </a:rPr>
              <a:t> to a lost world.</a:t>
            </a:r>
          </a:p>
          <a:p>
            <a:pPr marL="441325" indent="-441325">
              <a:buFont typeface="Arial" charset="0"/>
              <a:buNone/>
              <a:defRPr/>
            </a:pPr>
            <a:r>
              <a:rPr lang="en-US" sz="2800" b="1" dirty="0" err="1">
                <a:solidFill>
                  <a:schemeClr val="bg1"/>
                </a:solidFill>
                <a:effectLst>
                  <a:glow rad="228600">
                    <a:schemeClr val="tx1">
                      <a:alpha val="75000"/>
                    </a:schemeClr>
                  </a:glow>
                </a:effectLst>
                <a:latin typeface="Arial" charset="0"/>
                <a:ea typeface="Arial" charset="0"/>
                <a:cs typeface="Arial" charset="0"/>
              </a:rPr>
              <a:t>c</a:t>
            </a:r>
            <a:r>
              <a:rPr lang="en-US" sz="2800" b="1" dirty="0">
                <a:solidFill>
                  <a:schemeClr val="bg1"/>
                </a:solidFill>
                <a:effectLst>
                  <a:glow rad="228600">
                    <a:schemeClr val="tx1">
                      <a:alpha val="75000"/>
                    </a:schemeClr>
                  </a:glow>
                </a:effectLst>
                <a:latin typeface="Arial" charset="0"/>
                <a:ea typeface="Arial" charset="0"/>
                <a:cs typeface="Arial" charset="0"/>
              </a:rPr>
              <a:t>) encouraging other believers to </a:t>
            </a:r>
            <a:r>
              <a:rPr lang="en-US" sz="2800" b="1" dirty="0">
                <a:solidFill>
                  <a:srgbClr val="FFFF00"/>
                </a:solidFill>
                <a:effectLst>
                  <a:glow rad="228600">
                    <a:schemeClr val="tx1">
                      <a:alpha val="75000"/>
                    </a:schemeClr>
                  </a:glow>
                </a:effectLst>
                <a:latin typeface="Arial" charset="0"/>
                <a:ea typeface="Arial" charset="0"/>
                <a:cs typeface="Arial" charset="0"/>
              </a:rPr>
              <a:t>discern</a:t>
            </a:r>
            <a:r>
              <a:rPr lang="en-US" sz="2800" b="1" dirty="0">
                <a:solidFill>
                  <a:schemeClr val="bg1"/>
                </a:solidFill>
                <a:effectLst>
                  <a:glow rad="228600">
                    <a:schemeClr val="tx1">
                      <a:alpha val="75000"/>
                    </a:schemeClr>
                  </a:glow>
                </a:effectLst>
                <a:latin typeface="Arial" charset="0"/>
                <a:ea typeface="Arial" charset="0"/>
                <a:cs typeface="Arial" charset="0"/>
              </a:rPr>
              <a:t>  and </a:t>
            </a:r>
            <a:r>
              <a:rPr lang="en-US" sz="2800" b="1" dirty="0">
                <a:solidFill>
                  <a:srgbClr val="FFFF00"/>
                </a:solidFill>
                <a:effectLst>
                  <a:glow rad="228600">
                    <a:schemeClr val="tx1">
                      <a:alpha val="75000"/>
                    </a:schemeClr>
                  </a:glow>
                </a:effectLst>
                <a:latin typeface="Arial" charset="0"/>
                <a:ea typeface="Arial" charset="0"/>
                <a:cs typeface="Arial" charset="0"/>
              </a:rPr>
              <a:t>develop</a:t>
            </a:r>
            <a:r>
              <a:rPr lang="en-US" sz="2800" b="1" dirty="0">
                <a:solidFill>
                  <a:schemeClr val="bg1"/>
                </a:solidFill>
                <a:effectLst>
                  <a:glow rad="228600">
                    <a:schemeClr val="tx1">
                      <a:alpha val="75000"/>
                    </a:schemeClr>
                  </a:glow>
                </a:effectLst>
                <a:latin typeface="Arial" charset="0"/>
                <a:ea typeface="Arial" charset="0"/>
                <a:cs typeface="Arial" charset="0"/>
              </a:rPr>
              <a:t> their gifts.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9">
                                            <p:txEl>
                                              <p:pRg st="0" end="0"/>
                                            </p:txEl>
                                          </p:spTgt>
                                        </p:tgtEl>
                                        <p:attrNameLst>
                                          <p:attrName>style.visibility</p:attrName>
                                        </p:attrNameLst>
                                      </p:cBhvr>
                                      <p:to>
                                        <p:strVal val="visible"/>
                                      </p:to>
                                    </p:set>
                                    <p:animEffect transition="in" filter="dissolve">
                                      <p:cBhvr>
                                        <p:cTn id="7" dur="500"/>
                                        <p:tgtEl>
                                          <p:spTgt spid="2508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9">
                                            <p:txEl>
                                              <p:pRg st="1" end="1"/>
                                            </p:txEl>
                                          </p:spTgt>
                                        </p:tgtEl>
                                        <p:attrNameLst>
                                          <p:attrName>style.visibility</p:attrName>
                                        </p:attrNameLst>
                                      </p:cBhvr>
                                      <p:to>
                                        <p:strVal val="visible"/>
                                      </p:to>
                                    </p:set>
                                    <p:animEffect transition="in" filter="dissolve">
                                      <p:cBhvr>
                                        <p:cTn id="12" dur="500"/>
                                        <p:tgtEl>
                                          <p:spTgt spid="25088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9">
                                            <p:txEl>
                                              <p:pRg st="2" end="2"/>
                                            </p:txEl>
                                          </p:spTgt>
                                        </p:tgtEl>
                                        <p:attrNameLst>
                                          <p:attrName>style.visibility</p:attrName>
                                        </p:attrNameLst>
                                      </p:cBhvr>
                                      <p:to>
                                        <p:strVal val="visible"/>
                                      </p:to>
                                    </p:set>
                                    <p:animEffect transition="in" filter="dissolve">
                                      <p:cBhvr>
                                        <p:cTn id="17" dur="500"/>
                                        <p:tgtEl>
                                          <p:spTgt spid="2508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BC9E7AA4-99CF-B171-CAE9-4225DFF86134}"/>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5459" name="Rectangle 3"/>
          <p:cNvSpPr>
            <a:spLocks noGrp="1" noChangeArrowheads="1"/>
          </p:cNvSpPr>
          <p:nvPr>
            <p:ph type="ctrTitle"/>
          </p:nvPr>
        </p:nvSpPr>
        <p:spPr>
          <a:xfrm>
            <a:off x="609600" y="228600"/>
            <a:ext cx="7772400" cy="1143000"/>
          </a:xfrm>
        </p:spPr>
        <p:txBody>
          <a:bodyPr/>
          <a:lstStyle/>
          <a:p>
            <a:pPr eaLnBrk="1" hangingPunct="1">
              <a:defRPr/>
            </a:pPr>
            <a:r>
              <a:rPr lang="en-US" sz="4000" b="1" dirty="0">
                <a:solidFill>
                  <a:srgbClr val="FFFFFF"/>
                </a:solidFill>
                <a:effectLst>
                  <a:glow rad="228600">
                    <a:schemeClr val="tx1">
                      <a:alpha val="75000"/>
                    </a:schemeClr>
                  </a:glow>
                </a:effectLst>
                <a:latin typeface="Arial" charset="0"/>
                <a:cs typeface="Arial" charset="0"/>
              </a:rPr>
              <a:t>Why Study &amp; Know Our Gifts?</a:t>
            </a:r>
            <a:endParaRPr lang="en-US" dirty="0">
              <a:effectLst>
                <a:glow rad="228600">
                  <a:schemeClr val="tx1">
                    <a:alpha val="75000"/>
                  </a:schemeClr>
                </a:glow>
              </a:effectLst>
              <a:latin typeface="Arial" charset="0"/>
              <a:cs typeface="Arial" charset="0"/>
            </a:endParaRPr>
          </a:p>
        </p:txBody>
      </p:sp>
      <p:sp>
        <p:nvSpPr>
          <p:cNvPr id="108547"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defRPr/>
            </a:pPr>
            <a:r>
              <a:rPr lang="en-US" b="1">
                <a:solidFill>
                  <a:schemeClr val="bg1"/>
                </a:solidFill>
                <a:effectLst>
                  <a:glow rad="228600">
                    <a:schemeClr val="tx1">
                      <a:alpha val="75000"/>
                    </a:schemeClr>
                  </a:glow>
                </a:effectLst>
                <a:latin typeface="Arial" charset="0"/>
              </a:rPr>
              <a:t>3</a:t>
            </a:r>
          </a:p>
        </p:txBody>
      </p:sp>
      <p:sp>
        <p:nvSpPr>
          <p:cNvPr id="275462" name="Text Box 6"/>
          <p:cNvSpPr txBox="1">
            <a:spLocks noChangeArrowheads="1"/>
          </p:cNvSpPr>
          <p:nvPr/>
        </p:nvSpPr>
        <p:spPr bwMode="auto">
          <a:xfrm>
            <a:off x="228600" y="1493838"/>
            <a:ext cx="8474075" cy="946150"/>
          </a:xfrm>
          <a:prstGeom prst="rect">
            <a:avLst/>
          </a:prstGeom>
          <a:noFill/>
          <a:ln w="9525">
            <a:noFill/>
            <a:miter lim="800000"/>
            <a:headEnd/>
            <a:tailEnd/>
          </a:ln>
          <a:effectLst/>
        </p:spPr>
        <p:txBody>
          <a:bodyPr>
            <a:spAutoFit/>
          </a:bodyPr>
          <a:lstStyle/>
          <a:p>
            <a:pPr marL="463550" indent="-463550">
              <a:defRPr/>
            </a:pPr>
            <a:r>
              <a:rPr lang="en-US" sz="2800" b="1">
                <a:solidFill>
                  <a:schemeClr val="bg1"/>
                </a:solidFill>
                <a:effectLst>
                  <a:glow rad="228600">
                    <a:schemeClr val="tx1">
                      <a:alpha val="75000"/>
                    </a:schemeClr>
                  </a:glow>
                </a:effectLst>
                <a:latin typeface="Arial" charset="0"/>
                <a:ea typeface="Arial" charset="0"/>
                <a:cs typeface="Arial" charset="0"/>
              </a:rPr>
              <a:t>2)  PERSONAL FULFILLMENT - Exercising our gifts results in:</a:t>
            </a:r>
          </a:p>
        </p:txBody>
      </p:sp>
      <p:sp>
        <p:nvSpPr>
          <p:cNvPr id="275463" name="Text Box 7"/>
          <p:cNvSpPr txBox="1">
            <a:spLocks noChangeArrowheads="1"/>
          </p:cNvSpPr>
          <p:nvPr/>
        </p:nvSpPr>
        <p:spPr bwMode="auto">
          <a:xfrm>
            <a:off x="762000" y="2698750"/>
            <a:ext cx="8016875" cy="26543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buFont typeface="Arial" charset="0"/>
              <a:buNone/>
              <a:defRPr/>
            </a:pPr>
            <a:r>
              <a:rPr lang="en-US" sz="2800" b="1" dirty="0">
                <a:solidFill>
                  <a:schemeClr val="bg1"/>
                </a:solidFill>
                <a:effectLst>
                  <a:glow rad="228600">
                    <a:schemeClr val="tx1">
                      <a:alpha val="75000"/>
                    </a:schemeClr>
                  </a:glow>
                </a:effectLst>
                <a:latin typeface="Arial" charset="0"/>
              </a:rPr>
              <a:t>a)	ministering in areas of </a:t>
            </a:r>
            <a:r>
              <a:rPr lang="en-US" sz="2800" b="1" dirty="0">
                <a:solidFill>
                  <a:srgbClr val="FFFF00"/>
                </a:solidFill>
                <a:effectLst>
                  <a:glow rad="228600">
                    <a:schemeClr val="tx1">
                      <a:alpha val="75000"/>
                    </a:schemeClr>
                  </a:glow>
                </a:effectLst>
                <a:latin typeface="Arial" charset="0"/>
              </a:rPr>
              <a:t>strength</a:t>
            </a:r>
            <a:r>
              <a:rPr lang="en-US" sz="2800" b="1" dirty="0">
                <a:solidFill>
                  <a:schemeClr val="bg1"/>
                </a:solidFill>
                <a:effectLst>
                  <a:glow rad="228600">
                    <a:schemeClr val="tx1">
                      <a:alpha val="75000"/>
                    </a:schemeClr>
                  </a:glow>
                </a:effectLst>
                <a:latin typeface="Arial" charset="0"/>
              </a:rPr>
              <a:t>, reducing frustration and wasted time.</a:t>
            </a:r>
          </a:p>
          <a:p>
            <a:pPr eaLnBrk="1" hangingPunct="1">
              <a:buFont typeface="Arial" charset="0"/>
              <a:buNone/>
              <a:defRPr/>
            </a:pPr>
            <a:r>
              <a:rPr lang="en-US" sz="2800" b="1" dirty="0">
                <a:solidFill>
                  <a:schemeClr val="bg1"/>
                </a:solidFill>
                <a:effectLst>
                  <a:glow rad="228600">
                    <a:schemeClr val="tx1">
                      <a:alpha val="75000"/>
                    </a:schemeClr>
                  </a:glow>
                </a:effectLst>
                <a:latin typeface="Arial" charset="0"/>
              </a:rPr>
              <a:t>b)	assisting us in establishing </a:t>
            </a:r>
            <a:r>
              <a:rPr lang="en-US" sz="2800" b="1" dirty="0">
                <a:solidFill>
                  <a:srgbClr val="FFFF00"/>
                </a:solidFill>
                <a:effectLst>
                  <a:glow rad="228600">
                    <a:schemeClr val="tx1">
                      <a:alpha val="75000"/>
                    </a:schemeClr>
                  </a:glow>
                </a:effectLst>
                <a:latin typeface="Arial" charset="0"/>
              </a:rPr>
              <a:t>priorities</a:t>
            </a:r>
            <a:r>
              <a:rPr lang="en-US" sz="2800" b="1" dirty="0">
                <a:solidFill>
                  <a:schemeClr val="bg1"/>
                </a:solidFill>
                <a:effectLst>
                  <a:glow rad="228600">
                    <a:schemeClr val="tx1">
                      <a:alpha val="75000"/>
                    </a:schemeClr>
                  </a:glow>
                </a:effectLst>
                <a:latin typeface="Arial" charset="0"/>
              </a:rPr>
              <a:t> for study,  growth, and ministry (Eph. 4:13).</a:t>
            </a:r>
          </a:p>
          <a:p>
            <a:pPr eaLnBrk="1" hangingPunct="1">
              <a:buFont typeface="Arial" charset="0"/>
              <a:buNone/>
              <a:defRPr/>
            </a:pPr>
            <a:r>
              <a:rPr lang="en-US" sz="2800" b="1" dirty="0">
                <a:solidFill>
                  <a:schemeClr val="bg1"/>
                </a:solidFill>
                <a:effectLst>
                  <a:glow rad="228600">
                    <a:schemeClr val="tx1">
                      <a:alpha val="75000"/>
                    </a:schemeClr>
                  </a:glow>
                </a:effectLst>
                <a:latin typeface="Arial" charset="0"/>
              </a:rPr>
              <a:t>c)	a sense of </a:t>
            </a:r>
            <a:r>
              <a:rPr lang="en-US" sz="2800" b="1" dirty="0">
                <a:solidFill>
                  <a:srgbClr val="FFFF00"/>
                </a:solidFill>
                <a:effectLst>
                  <a:glow rad="228600">
                    <a:schemeClr val="tx1">
                      <a:alpha val="75000"/>
                    </a:schemeClr>
                  </a:glow>
                </a:effectLst>
                <a:latin typeface="Arial" charset="0"/>
              </a:rPr>
              <a:t>usefulness</a:t>
            </a:r>
            <a:r>
              <a:rPr lang="en-US" sz="2800" b="1" dirty="0">
                <a:solidFill>
                  <a:schemeClr val="bg1"/>
                </a:solidFill>
                <a:effectLst>
                  <a:glow rad="228600">
                    <a:schemeClr val="tx1">
                      <a:alpha val="75000"/>
                    </a:schemeClr>
                  </a:glow>
                </a:effectLst>
                <a:latin typeface="Arial" charset="0"/>
              </a:rPr>
              <a:t> and </a:t>
            </a:r>
            <a:r>
              <a:rPr lang="en-US" sz="2800" b="1" dirty="0">
                <a:solidFill>
                  <a:srgbClr val="FFFF00"/>
                </a:solidFill>
                <a:effectLst>
                  <a:glow rad="228600">
                    <a:schemeClr val="tx1">
                      <a:alpha val="75000"/>
                    </a:schemeClr>
                  </a:glow>
                </a:effectLst>
                <a:latin typeface="Arial" charset="0"/>
              </a:rPr>
              <a:t>belonging</a:t>
            </a:r>
            <a:r>
              <a:rPr lang="en-US" sz="2800" b="1" dirty="0">
                <a:solidFill>
                  <a:schemeClr val="bg1"/>
                </a:solidFill>
                <a:effectLst>
                  <a:glow rad="228600">
                    <a:schemeClr val="tx1">
                      <a:alpha val="75000"/>
                    </a:schemeClr>
                  </a:glow>
                </a:effectLst>
                <a:latin typeface="Arial" charset="0"/>
              </a:rPr>
              <a:t> in the body of Christ (1 Cor. 12:14-17).</a:t>
            </a:r>
            <a:endParaRPr lang="en-US" sz="1800" dirty="0">
              <a:solidFill>
                <a:schemeClr val="bg1"/>
              </a:solidFill>
              <a:effectLst>
                <a:glow rad="228600">
                  <a:schemeClr val="tx1">
                    <a:alpha val="75000"/>
                  </a:schemeClr>
                </a:glow>
              </a:effectLst>
              <a:latin typeface="Tim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5463">
                                            <p:txEl>
                                              <p:pRg st="0" end="0"/>
                                            </p:txEl>
                                          </p:spTgt>
                                        </p:tgtEl>
                                        <p:attrNameLst>
                                          <p:attrName>style.visibility</p:attrName>
                                        </p:attrNameLst>
                                      </p:cBhvr>
                                      <p:to>
                                        <p:strVal val="visible"/>
                                      </p:to>
                                    </p:set>
                                    <p:animEffect transition="in" filter="fade">
                                      <p:cBhvr>
                                        <p:cTn id="7" dur="500"/>
                                        <p:tgtEl>
                                          <p:spTgt spid="2754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5463">
                                            <p:txEl>
                                              <p:pRg st="1" end="1"/>
                                            </p:txEl>
                                          </p:spTgt>
                                        </p:tgtEl>
                                        <p:attrNameLst>
                                          <p:attrName>style.visibility</p:attrName>
                                        </p:attrNameLst>
                                      </p:cBhvr>
                                      <p:to>
                                        <p:strVal val="visible"/>
                                      </p:to>
                                    </p:set>
                                    <p:animEffect transition="in" filter="fade">
                                      <p:cBhvr>
                                        <p:cTn id="12" dur="500"/>
                                        <p:tgtEl>
                                          <p:spTgt spid="2754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5463">
                                            <p:txEl>
                                              <p:pRg st="2" end="2"/>
                                            </p:txEl>
                                          </p:spTgt>
                                        </p:tgtEl>
                                        <p:attrNameLst>
                                          <p:attrName>style.visibility</p:attrName>
                                        </p:attrNameLst>
                                      </p:cBhvr>
                                      <p:to>
                                        <p:strVal val="visible"/>
                                      </p:to>
                                    </p:set>
                                    <p:animEffect transition="in" filter="fade">
                                      <p:cBhvr>
                                        <p:cTn id="17" dur="500"/>
                                        <p:tgtEl>
                                          <p:spTgt spid="2754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ible1">
            <a:extLst>
              <a:ext uri="{FF2B5EF4-FFF2-40B4-BE49-F238E27FC236}">
                <a16:creationId xmlns:a16="http://schemas.microsoft.com/office/drawing/2014/main" id="{A9F0E977-E580-036A-E589-A5B4D6B63A5F}"/>
              </a:ext>
            </a:extLst>
          </p:cNvPr>
          <p:cNvPicPr>
            <a:picLocks noChangeAspect="1" noChangeArrowheads="1"/>
          </p:cNvPicPr>
          <p:nvPr/>
        </p:nvPicPr>
        <p:blipFill rotWithShape="1">
          <a:blip r:embed="rId3">
            <a:lum bright="-30000"/>
            <a:extLst>
              <a:ext uri="{28A0092B-C50C-407E-A947-70E740481C1C}">
                <a14:useLocalDpi xmlns:a14="http://schemas.microsoft.com/office/drawing/2010/main"/>
              </a:ext>
            </a:extLst>
          </a:blip>
          <a:srcRect l="1429" t="1429" r="1156" b="1156"/>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483" name="Rectangle 3"/>
          <p:cNvSpPr>
            <a:spLocks noGrp="1" noChangeArrowheads="1"/>
          </p:cNvSpPr>
          <p:nvPr>
            <p:ph type="ctrTitle"/>
          </p:nvPr>
        </p:nvSpPr>
        <p:spPr>
          <a:xfrm>
            <a:off x="609600" y="228600"/>
            <a:ext cx="7772400" cy="1143000"/>
          </a:xfrm>
        </p:spPr>
        <p:txBody>
          <a:bodyPr/>
          <a:lstStyle/>
          <a:p>
            <a:pPr eaLnBrk="1" hangingPunct="1">
              <a:defRPr/>
            </a:pPr>
            <a:r>
              <a:rPr lang="en-US" sz="4000" b="1" dirty="0">
                <a:solidFill>
                  <a:srgbClr val="FFFFFF"/>
                </a:solidFill>
                <a:effectLst>
                  <a:glow rad="228600">
                    <a:schemeClr val="tx1">
                      <a:alpha val="75000"/>
                    </a:schemeClr>
                  </a:glow>
                </a:effectLst>
                <a:latin typeface="Arial" charset="0"/>
                <a:cs typeface="Arial" charset="0"/>
              </a:rPr>
              <a:t>Why Study &amp; Know Our Gifts?</a:t>
            </a:r>
            <a:endParaRPr lang="en-US" dirty="0">
              <a:effectLst>
                <a:glow rad="228600">
                  <a:schemeClr val="tx1">
                    <a:alpha val="75000"/>
                  </a:schemeClr>
                </a:glow>
              </a:effectLst>
              <a:latin typeface="Arial" charset="0"/>
              <a:cs typeface="Arial" charset="0"/>
            </a:endParaRPr>
          </a:p>
        </p:txBody>
      </p:sp>
      <p:sp>
        <p:nvSpPr>
          <p:cNvPr id="110595" name="Text Box 4"/>
          <p:cNvSpPr txBox="1">
            <a:spLocks noChangeArrowheads="1"/>
          </p:cNvSpPr>
          <p:nvPr/>
        </p:nvSpPr>
        <p:spPr bwMode="auto">
          <a:xfrm>
            <a:off x="8382000" y="76200"/>
            <a:ext cx="685800" cy="457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defRPr/>
            </a:pPr>
            <a:r>
              <a:rPr lang="en-US" b="1">
                <a:solidFill>
                  <a:schemeClr val="bg1"/>
                </a:solidFill>
                <a:effectLst>
                  <a:glow rad="228600">
                    <a:schemeClr val="tx1">
                      <a:alpha val="75000"/>
                    </a:schemeClr>
                  </a:glow>
                </a:effectLst>
                <a:latin typeface="Arial" charset="0"/>
              </a:rPr>
              <a:t>3</a:t>
            </a:r>
          </a:p>
        </p:txBody>
      </p:sp>
      <p:sp>
        <p:nvSpPr>
          <p:cNvPr id="276486" name="Text Box 6"/>
          <p:cNvSpPr txBox="1">
            <a:spLocks noChangeArrowheads="1"/>
          </p:cNvSpPr>
          <p:nvPr/>
        </p:nvSpPr>
        <p:spPr bwMode="auto">
          <a:xfrm>
            <a:off x="228600" y="1493838"/>
            <a:ext cx="8474075" cy="946150"/>
          </a:xfrm>
          <a:prstGeom prst="rect">
            <a:avLst/>
          </a:prstGeom>
          <a:noFill/>
          <a:ln w="9525">
            <a:noFill/>
            <a:miter lim="800000"/>
            <a:headEnd/>
            <a:tailEnd/>
          </a:ln>
          <a:effectLst/>
        </p:spPr>
        <p:txBody>
          <a:bodyPr>
            <a:spAutoFit/>
          </a:bodyPr>
          <a:lstStyle/>
          <a:p>
            <a:pPr marL="463550" indent="-463550">
              <a:defRPr/>
            </a:pPr>
            <a:r>
              <a:rPr lang="en-US" sz="2800" b="1" dirty="0">
                <a:solidFill>
                  <a:schemeClr val="bg1"/>
                </a:solidFill>
                <a:effectLst>
                  <a:glow rad="228600">
                    <a:schemeClr val="tx1">
                      <a:alpha val="75000"/>
                    </a:schemeClr>
                  </a:glow>
                </a:effectLst>
                <a:latin typeface="Arial" charset="0"/>
                <a:ea typeface="Arial" charset="0"/>
                <a:cs typeface="Arial" charset="0"/>
              </a:rPr>
              <a:t>3)  OBEDIENCE TO GOD</a:t>
            </a:r>
            <a:r>
              <a:rPr lang="uk-UA"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S WORD - Scripture gives several commands relating to gifts:</a:t>
            </a:r>
          </a:p>
        </p:txBody>
      </p:sp>
      <p:sp>
        <p:nvSpPr>
          <p:cNvPr id="276487" name="Text Box 7"/>
          <p:cNvSpPr txBox="1">
            <a:spLocks noChangeArrowheads="1"/>
          </p:cNvSpPr>
          <p:nvPr/>
        </p:nvSpPr>
        <p:spPr bwMode="auto">
          <a:xfrm>
            <a:off x="609600" y="2667000"/>
            <a:ext cx="8534400" cy="3970338"/>
          </a:xfrm>
          <a:prstGeom prst="rect">
            <a:avLst/>
          </a:prstGeom>
          <a:noFill/>
          <a:ln w="9525">
            <a:noFill/>
            <a:miter lim="800000"/>
            <a:headEnd/>
            <a:tailEnd/>
          </a:ln>
          <a:effectLst/>
        </p:spPr>
        <p:txBody>
          <a:bodyPr>
            <a:spAutoFit/>
          </a:bodyPr>
          <a:lstStyle/>
          <a:p>
            <a:pPr marL="628650" indent="-628650">
              <a:buFont typeface="Arial" charset="0"/>
              <a:buNone/>
              <a:defRPr/>
            </a:pPr>
            <a:r>
              <a:rPr lang="en-US" sz="2800" b="1" dirty="0">
                <a:solidFill>
                  <a:schemeClr val="bg1"/>
                </a:solidFill>
                <a:effectLst>
                  <a:glow rad="228600">
                    <a:schemeClr val="tx1">
                      <a:alpha val="75000"/>
                    </a:schemeClr>
                  </a:glow>
                </a:effectLst>
                <a:latin typeface="Arial" charset="0"/>
                <a:ea typeface="Arial" charset="0"/>
                <a:cs typeface="Arial" charset="0"/>
              </a:rPr>
              <a:t>a) </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Do not </a:t>
            </a:r>
            <a:r>
              <a:rPr lang="en-US" sz="2800" b="1" dirty="0">
                <a:solidFill>
                  <a:srgbClr val="FFFF00"/>
                </a:solidFill>
                <a:effectLst>
                  <a:glow rad="228600">
                    <a:schemeClr val="tx1">
                      <a:alpha val="75000"/>
                    </a:schemeClr>
                  </a:glow>
                </a:effectLst>
                <a:latin typeface="Arial" charset="0"/>
                <a:ea typeface="Arial" charset="0"/>
                <a:cs typeface="Arial" charset="0"/>
              </a:rPr>
              <a:t>neglect</a:t>
            </a:r>
            <a:r>
              <a:rPr lang="en-US" sz="2800" b="1" dirty="0">
                <a:solidFill>
                  <a:schemeClr val="bg1"/>
                </a:solidFill>
                <a:effectLst>
                  <a:glow rad="228600">
                    <a:schemeClr val="tx1">
                      <a:alpha val="75000"/>
                    </a:schemeClr>
                  </a:glow>
                </a:effectLst>
                <a:latin typeface="Arial" charset="0"/>
                <a:ea typeface="Arial" charset="0"/>
                <a:cs typeface="Arial" charset="0"/>
              </a:rPr>
              <a:t> the spiritual gift within you...</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  (1 Tim 4:14a).</a:t>
            </a:r>
          </a:p>
          <a:p>
            <a:pPr marL="628650" indent="-628650">
              <a:buFont typeface="Arial" charset="0"/>
              <a:buNone/>
              <a:defRPr/>
            </a:pPr>
            <a:r>
              <a:rPr lang="en-US" sz="2800" b="1" dirty="0">
                <a:solidFill>
                  <a:schemeClr val="bg1"/>
                </a:solidFill>
                <a:effectLst>
                  <a:glow rad="228600">
                    <a:schemeClr val="tx1">
                      <a:alpha val="75000"/>
                    </a:schemeClr>
                  </a:glow>
                </a:effectLst>
                <a:latin typeface="Arial" charset="0"/>
                <a:ea typeface="Arial" charset="0"/>
                <a:cs typeface="Arial" charset="0"/>
              </a:rPr>
              <a:t>b) </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Now about spiritual gifts, brethren, I do not want you to be </a:t>
            </a:r>
            <a:r>
              <a:rPr lang="en-US" sz="2800" b="1" dirty="0">
                <a:solidFill>
                  <a:srgbClr val="FFFF00"/>
                </a:solidFill>
                <a:effectLst>
                  <a:glow rad="228600">
                    <a:schemeClr val="tx1">
                      <a:alpha val="75000"/>
                    </a:schemeClr>
                  </a:glow>
                </a:effectLst>
                <a:latin typeface="Arial" charset="0"/>
                <a:ea typeface="Arial" charset="0"/>
                <a:cs typeface="Arial" charset="0"/>
              </a:rPr>
              <a:t>unaware</a:t>
            </a:r>
            <a:r>
              <a:rPr lang="en-US" sz="2800" b="1" dirty="0">
                <a:solidFill>
                  <a:schemeClr val="bg1"/>
                </a:solidFill>
                <a:effectLst>
                  <a:glow rad="228600">
                    <a:schemeClr val="tx1">
                      <a:alpha val="75000"/>
                    </a:schemeClr>
                  </a:glow>
                </a:effectLst>
                <a:latin typeface="Arial" charset="0"/>
                <a:ea typeface="Arial" charset="0"/>
                <a:cs typeface="Arial" charset="0"/>
              </a:rPr>
              <a:t> </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 (1 Cor. 12:1).</a:t>
            </a:r>
          </a:p>
          <a:p>
            <a:pPr marL="628650" indent="-628650">
              <a:buFont typeface="Arial" charset="0"/>
              <a:buNone/>
              <a:defRPr/>
            </a:pPr>
            <a:r>
              <a:rPr lang="en-US" sz="2800" b="1" dirty="0">
                <a:solidFill>
                  <a:schemeClr val="bg1"/>
                </a:solidFill>
                <a:effectLst>
                  <a:glow rad="228600">
                    <a:schemeClr val="tx1">
                      <a:alpha val="75000"/>
                    </a:schemeClr>
                  </a:glow>
                </a:effectLst>
                <a:latin typeface="Arial" charset="0"/>
                <a:ea typeface="Arial" charset="0"/>
                <a:cs typeface="Arial" charset="0"/>
              </a:rPr>
              <a:t>c) </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And since we have gifts that differ according to the grace given us, let us </a:t>
            </a:r>
            <a:r>
              <a:rPr lang="en-US" sz="2800" b="1" dirty="0">
                <a:solidFill>
                  <a:srgbClr val="FFFF00"/>
                </a:solidFill>
                <a:effectLst>
                  <a:glow rad="228600">
                    <a:schemeClr val="tx1">
                      <a:alpha val="75000"/>
                    </a:schemeClr>
                  </a:glow>
                </a:effectLst>
                <a:latin typeface="Arial" charset="0"/>
                <a:ea typeface="Arial" charset="0"/>
                <a:cs typeface="Arial" charset="0"/>
              </a:rPr>
              <a:t>exercise</a:t>
            </a:r>
            <a:r>
              <a:rPr lang="en-US" sz="2800" b="1" dirty="0">
                <a:solidFill>
                  <a:schemeClr val="bg1"/>
                </a:solidFill>
                <a:effectLst>
                  <a:glow rad="228600">
                    <a:schemeClr val="tx1">
                      <a:alpha val="75000"/>
                    </a:schemeClr>
                  </a:glow>
                </a:effectLst>
                <a:latin typeface="Arial" charset="0"/>
                <a:ea typeface="Arial" charset="0"/>
                <a:cs typeface="Arial" charset="0"/>
              </a:rPr>
              <a:t> them accordingly...</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 (Rom. 12:6a).</a:t>
            </a:r>
          </a:p>
          <a:p>
            <a:pPr marL="628650" indent="-628650">
              <a:buFont typeface="Arial" charset="0"/>
              <a:buNone/>
              <a:defRPr/>
            </a:pPr>
            <a:r>
              <a:rPr lang="en-US" sz="2800" b="1" dirty="0">
                <a:solidFill>
                  <a:schemeClr val="bg1"/>
                </a:solidFill>
                <a:effectLst>
                  <a:glow rad="228600">
                    <a:schemeClr val="tx1">
                      <a:alpha val="75000"/>
                    </a:schemeClr>
                  </a:glow>
                </a:effectLst>
                <a:latin typeface="Arial" charset="0"/>
                <a:ea typeface="Arial" charset="0"/>
                <a:cs typeface="Arial" charset="0"/>
              </a:rPr>
              <a:t>d) </a:t>
            </a:r>
            <a:r>
              <a:rPr lang="ru-RU" sz="2800" b="1" dirty="0">
                <a:solidFill>
                  <a:schemeClr val="bg1"/>
                </a:solidFill>
                <a:effectLst>
                  <a:glow rad="228600">
                    <a:schemeClr val="tx1">
                      <a:alpha val="75000"/>
                    </a:schemeClr>
                  </a:glow>
                </a:effectLst>
                <a:latin typeface="Arial" charset="0"/>
                <a:ea typeface="Arial" charset="0"/>
                <a:cs typeface="Arial" charset="0"/>
              </a:rPr>
              <a:t>"</a:t>
            </a:r>
            <a:r>
              <a:rPr lang="en-US" sz="2800" b="1" dirty="0">
                <a:solidFill>
                  <a:schemeClr val="bg1"/>
                </a:solidFill>
                <a:effectLst>
                  <a:glow rad="228600">
                    <a:schemeClr val="tx1">
                      <a:alpha val="75000"/>
                    </a:schemeClr>
                  </a:glow>
                </a:effectLst>
                <a:latin typeface="Arial" charset="0"/>
                <a:ea typeface="Arial" charset="0"/>
                <a:cs typeface="Arial" charset="0"/>
              </a:rPr>
              <a:t>As each one has received a special gift, </a:t>
            </a:r>
            <a:r>
              <a:rPr lang="en-US" sz="2800" b="1" dirty="0">
                <a:solidFill>
                  <a:srgbClr val="FFFF00"/>
                </a:solidFill>
                <a:effectLst>
                  <a:glow rad="228600">
                    <a:schemeClr val="tx1">
                      <a:alpha val="75000"/>
                    </a:schemeClr>
                  </a:glow>
                </a:effectLst>
                <a:latin typeface="Arial" charset="0"/>
                <a:ea typeface="Arial" charset="0"/>
                <a:cs typeface="Arial" charset="0"/>
              </a:rPr>
              <a:t>employ</a:t>
            </a:r>
            <a:r>
              <a:rPr lang="en-US" sz="2800" b="1" dirty="0">
                <a:solidFill>
                  <a:schemeClr val="bg1"/>
                </a:solidFill>
                <a:effectLst>
                  <a:glow rad="228600">
                    <a:schemeClr val="tx1">
                      <a:alpha val="75000"/>
                    </a:schemeClr>
                  </a:glow>
                </a:effectLst>
                <a:latin typeface="Arial" charset="0"/>
                <a:ea typeface="Arial" charset="0"/>
                <a:cs typeface="Arial" charset="0"/>
              </a:rPr>
              <a:t> it in serving one another (1 Pet. 4:10).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487">
                                            <p:txEl>
                                              <p:pRg st="0" end="0"/>
                                            </p:txEl>
                                          </p:spTgt>
                                        </p:tgtEl>
                                        <p:attrNameLst>
                                          <p:attrName>style.visibility</p:attrName>
                                        </p:attrNameLst>
                                      </p:cBhvr>
                                      <p:to>
                                        <p:strVal val="visible"/>
                                      </p:to>
                                    </p:set>
                                    <p:anim calcmode="lin" valueType="num">
                                      <p:cBhvr additive="base">
                                        <p:cTn id="7" dur="500" fill="hold"/>
                                        <p:tgtEl>
                                          <p:spTgt spid="2764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4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487">
                                            <p:txEl>
                                              <p:pRg st="1" end="1"/>
                                            </p:txEl>
                                          </p:spTgt>
                                        </p:tgtEl>
                                        <p:attrNameLst>
                                          <p:attrName>style.visibility</p:attrName>
                                        </p:attrNameLst>
                                      </p:cBhvr>
                                      <p:to>
                                        <p:strVal val="visible"/>
                                      </p:to>
                                    </p:set>
                                    <p:anim calcmode="lin" valueType="num">
                                      <p:cBhvr additive="base">
                                        <p:cTn id="13" dur="500" fill="hold"/>
                                        <p:tgtEl>
                                          <p:spTgt spid="2764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4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6487">
                                            <p:txEl>
                                              <p:pRg st="2" end="2"/>
                                            </p:txEl>
                                          </p:spTgt>
                                        </p:tgtEl>
                                        <p:attrNameLst>
                                          <p:attrName>style.visibility</p:attrName>
                                        </p:attrNameLst>
                                      </p:cBhvr>
                                      <p:to>
                                        <p:strVal val="visible"/>
                                      </p:to>
                                    </p:set>
                                    <p:anim calcmode="lin" valueType="num">
                                      <p:cBhvr additive="base">
                                        <p:cTn id="19" dur="500" fill="hold"/>
                                        <p:tgtEl>
                                          <p:spTgt spid="2764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64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76487">
                                            <p:txEl>
                                              <p:pRg st="3" end="3"/>
                                            </p:txEl>
                                          </p:spTgt>
                                        </p:tgtEl>
                                        <p:attrNameLst>
                                          <p:attrName>style.visibility</p:attrName>
                                        </p:attrNameLst>
                                      </p:cBhvr>
                                      <p:to>
                                        <p:strVal val="visible"/>
                                      </p:to>
                                    </p:set>
                                    <p:anim calcmode="lin" valueType="num">
                                      <p:cBhvr additive="base">
                                        <p:cTn id="25" dur="500" fill="hold"/>
                                        <p:tgtEl>
                                          <p:spTgt spid="27648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7648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Because the sinless Savior died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sinful soul is counted free.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For God the just is satisfied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To look on Him and pardon me.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To look on Him and pardon me.</a:t>
            </a:r>
          </a:p>
        </p:txBody>
      </p:sp>
    </p:spTree>
    <p:extLst>
      <p:ext uri="{BB962C8B-B14F-4D97-AF65-F5344CB8AC3E}">
        <p14:creationId xmlns:p14="http://schemas.microsoft.com/office/powerpoint/2010/main" val="1189383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5458"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41" name="Rectangle 5"/>
          <p:cNvSpPr>
            <a:spLocks noGrp="1" noChangeArrowheads="1"/>
          </p:cNvSpPr>
          <p:nvPr>
            <p:ph type="ctrTitle"/>
          </p:nvPr>
        </p:nvSpPr>
        <p:spPr>
          <a:xfrm>
            <a:off x="152400" y="228600"/>
            <a:ext cx="8839200" cy="685800"/>
          </a:xfrm>
        </p:spPr>
        <p:txBody>
          <a:bodyPr/>
          <a:lstStyle/>
          <a:p>
            <a:pPr eaLnBrk="1" hangingPunct="1">
              <a:defRPr/>
            </a:pPr>
            <a:r>
              <a:rPr lang="en-US" sz="4000" b="1">
                <a:solidFill>
                  <a:schemeClr val="bg1"/>
                </a:solidFill>
                <a:effectLst>
                  <a:outerShdw blurRad="63500" dist="63500" dir="2700000" algn="tl" rotWithShape="0">
                    <a:srgbClr val="000000"/>
                  </a:outerShdw>
                </a:effectLst>
                <a:latin typeface="Arial" charset="0"/>
                <a:cs typeface="Arial" charset="0"/>
              </a:rPr>
              <a:t>Scriptural Gift Commands</a:t>
            </a:r>
            <a:endParaRPr lang="en-US">
              <a:effectLst>
                <a:outerShdw blurRad="63500" dist="63500" dir="2700000" algn="tl" rotWithShape="0">
                  <a:srgbClr val="000000"/>
                </a:outerShdw>
              </a:effectLst>
              <a:latin typeface="Arial" charset="0"/>
              <a:cs typeface="Arial" charset="0"/>
            </a:endParaRPr>
          </a:p>
        </p:txBody>
      </p:sp>
      <p:sp>
        <p:nvSpPr>
          <p:cNvPr id="244742" name="Text Box 6"/>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en-US" sz="2400" b="1">
                <a:solidFill>
                  <a:schemeClr val="bg1"/>
                </a:solidFill>
                <a:effectLst>
                  <a:outerShdw blurRad="63500" dist="63500" dir="2700000" algn="tl" rotWithShape="0">
                    <a:srgbClr val="000000"/>
                  </a:outerShdw>
                </a:effectLst>
                <a:latin typeface="Arial" charset="0"/>
                <a:ea typeface="Arial" charset="0"/>
                <a:cs typeface="Arial" charset="0"/>
              </a:rPr>
              <a:t>4</a:t>
            </a:r>
          </a:p>
        </p:txBody>
      </p:sp>
      <p:sp>
        <p:nvSpPr>
          <p:cNvPr id="244743" name="Text Box 7"/>
          <p:cNvSpPr txBox="1">
            <a:spLocks noChangeArrowheads="1"/>
          </p:cNvSpPr>
          <p:nvPr/>
        </p:nvSpPr>
        <p:spPr bwMode="auto">
          <a:xfrm>
            <a:off x="228600" y="1066800"/>
            <a:ext cx="1981200" cy="4572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Teaching</a:t>
            </a:r>
            <a:endParaRPr lang="en-US" b="1">
              <a:solidFill>
                <a:schemeClr val="bg1"/>
              </a:solidFill>
              <a:effectLst>
                <a:outerShdw blurRad="63500" dist="63500" dir="2700000" algn="tl" rotWithShape="0">
                  <a:srgbClr val="000000"/>
                </a:outerShdw>
              </a:effectLst>
              <a:latin typeface="Arial" charset="0"/>
            </a:endParaRPr>
          </a:p>
        </p:txBody>
      </p:sp>
      <p:sp>
        <p:nvSpPr>
          <p:cNvPr id="244744" name="Text Box 8"/>
          <p:cNvSpPr txBox="1">
            <a:spLocks noChangeArrowheads="1"/>
          </p:cNvSpPr>
          <p:nvPr/>
        </p:nvSpPr>
        <p:spPr bwMode="auto">
          <a:xfrm>
            <a:off x="2209800" y="1096963"/>
            <a:ext cx="69342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Col. 3:16--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Let the word of Christ richly dwell within you… </a:t>
            </a:r>
            <a:r>
              <a:rPr lang="en-US" b="1" i="1" dirty="0">
                <a:solidFill>
                  <a:srgbClr val="FFFF00"/>
                </a:solidFill>
                <a:effectLst>
                  <a:outerShdw blurRad="63500" dist="63500" dir="2700000" algn="tl" rotWithShape="0">
                    <a:srgbClr val="000000"/>
                  </a:outerShdw>
                </a:effectLst>
                <a:latin typeface="Arial" charset="0"/>
              </a:rPr>
              <a:t>teaching</a:t>
            </a:r>
            <a:r>
              <a:rPr lang="en-US" b="1" i="1" dirty="0">
                <a:solidFill>
                  <a:schemeClr val="bg1"/>
                </a:solidFill>
                <a:effectLst>
                  <a:outerShdw blurRad="63500" dist="63500" dir="2700000" algn="tl" rotWithShape="0">
                    <a:srgbClr val="000000"/>
                  </a:outerShdw>
                </a:effectLst>
                <a:latin typeface="Arial" charset="0"/>
              </a:rPr>
              <a:t>… one another</a:t>
            </a:r>
            <a:r>
              <a:rPr lang="en-US" b="1" dirty="0">
                <a:solidFill>
                  <a:schemeClr val="bg1"/>
                </a:solidFill>
                <a:effectLst>
                  <a:outerShdw blurRad="63500" dist="63500" dir="2700000" algn="tl" rotWithShape="0">
                    <a:srgbClr val="000000"/>
                  </a:outerShdw>
                </a:effectLst>
                <a:latin typeface="Arial" charset="0"/>
              </a:rPr>
              <a:t>…</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244747" name="Text Box 11"/>
          <p:cNvSpPr txBox="1">
            <a:spLocks noChangeArrowheads="1"/>
          </p:cNvSpPr>
          <p:nvPr/>
        </p:nvSpPr>
        <p:spPr bwMode="auto">
          <a:xfrm>
            <a:off x="228600" y="2149475"/>
            <a:ext cx="1981200" cy="4572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Evangelism</a:t>
            </a:r>
            <a:endParaRPr lang="en-US" b="1">
              <a:solidFill>
                <a:schemeClr val="bg1"/>
              </a:solidFill>
              <a:effectLst>
                <a:outerShdw blurRad="63500" dist="63500" dir="2700000" algn="tl" rotWithShape="0">
                  <a:srgbClr val="000000"/>
                </a:outerShdw>
              </a:effectLst>
              <a:latin typeface="Arial" charset="0"/>
            </a:endParaRPr>
          </a:p>
        </p:txBody>
      </p:sp>
      <p:sp>
        <p:nvSpPr>
          <p:cNvPr id="244748" name="Text Box 12"/>
          <p:cNvSpPr txBox="1">
            <a:spLocks noChangeArrowheads="1"/>
          </p:cNvSpPr>
          <p:nvPr/>
        </p:nvSpPr>
        <p:spPr bwMode="auto">
          <a:xfrm>
            <a:off x="2209800" y="2149475"/>
            <a:ext cx="6934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Matt. 28:19--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Go therefore and </a:t>
            </a:r>
            <a:r>
              <a:rPr lang="en-US" b="1" i="1" dirty="0">
                <a:solidFill>
                  <a:srgbClr val="FFFF00"/>
                </a:solidFill>
                <a:effectLst>
                  <a:outerShdw blurRad="63500" dist="63500" dir="2700000" algn="tl" rotWithShape="0">
                    <a:srgbClr val="000000"/>
                  </a:outerShdw>
                </a:effectLst>
                <a:latin typeface="Arial" charset="0"/>
              </a:rPr>
              <a:t>make disciples</a:t>
            </a:r>
            <a:r>
              <a:rPr lang="en-US" b="1" dirty="0">
                <a:solidFill>
                  <a:schemeClr val="bg1"/>
                </a:solidFill>
                <a:effectLst>
                  <a:outerShdw blurRad="63500" dist="63500" dir="2700000" algn="tl" rotWithShape="0">
                    <a:srgbClr val="000000"/>
                  </a:outerShdw>
                </a:effectLst>
                <a:latin typeface="Arial" charset="0"/>
              </a:rPr>
              <a:t> of all nations…</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244749" name="Text Box 13"/>
          <p:cNvSpPr txBox="1">
            <a:spLocks noChangeArrowheads="1"/>
          </p:cNvSpPr>
          <p:nvPr/>
        </p:nvSpPr>
        <p:spPr bwMode="auto">
          <a:xfrm>
            <a:off x="228600" y="3216275"/>
            <a:ext cx="1981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Pastor-</a:t>
            </a:r>
            <a:br>
              <a:rPr lang="en-US" b="1">
                <a:solidFill>
                  <a:srgbClr val="FFFF00"/>
                </a:solidFill>
                <a:effectLst>
                  <a:outerShdw blurRad="63500" dist="63500" dir="2700000" algn="tl" rotWithShape="0">
                    <a:srgbClr val="000000"/>
                  </a:outerShdw>
                </a:effectLst>
                <a:latin typeface="Arial" charset="0"/>
              </a:rPr>
            </a:br>
            <a:r>
              <a:rPr lang="en-US" b="1">
                <a:solidFill>
                  <a:srgbClr val="FFFF00"/>
                </a:solidFill>
                <a:effectLst>
                  <a:outerShdw blurRad="63500" dist="63500" dir="2700000" algn="tl" rotWithShape="0">
                    <a:srgbClr val="000000"/>
                  </a:outerShdw>
                </a:effectLst>
                <a:latin typeface="Arial" charset="0"/>
              </a:rPr>
              <a:t>Teacher</a:t>
            </a:r>
            <a:endParaRPr lang="en-US" b="1">
              <a:solidFill>
                <a:schemeClr val="bg1"/>
              </a:solidFill>
              <a:effectLst>
                <a:outerShdw blurRad="63500" dist="63500" dir="2700000" algn="tl" rotWithShape="0">
                  <a:srgbClr val="000000"/>
                </a:outerShdw>
              </a:effectLst>
              <a:latin typeface="Arial" charset="0"/>
            </a:endParaRPr>
          </a:p>
        </p:txBody>
      </p:sp>
      <p:sp>
        <p:nvSpPr>
          <p:cNvPr id="244750" name="Text Box 14"/>
          <p:cNvSpPr txBox="1">
            <a:spLocks noChangeArrowheads="1"/>
          </p:cNvSpPr>
          <p:nvPr/>
        </p:nvSpPr>
        <p:spPr bwMode="auto">
          <a:xfrm>
            <a:off x="2209800" y="3216275"/>
            <a:ext cx="71628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Gal. 6:1--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Brothers, if a man is caught in any trespass, you who are spiritual, </a:t>
            </a:r>
            <a:r>
              <a:rPr lang="en-US" b="1" i="1" dirty="0">
                <a:solidFill>
                  <a:srgbClr val="FFFF00"/>
                </a:solidFill>
                <a:effectLst>
                  <a:outerShdw blurRad="63500" dist="63500" dir="2700000" algn="tl" rotWithShape="0">
                    <a:srgbClr val="000000"/>
                  </a:outerShdw>
                </a:effectLst>
                <a:latin typeface="Arial" charset="0"/>
              </a:rPr>
              <a:t>restore</a:t>
            </a:r>
            <a:r>
              <a:rPr lang="en-US" b="1" dirty="0">
                <a:solidFill>
                  <a:schemeClr val="bg1"/>
                </a:solidFill>
                <a:effectLst>
                  <a:outerShdw blurRad="63500" dist="63500" dir="2700000" algn="tl" rotWithShape="0">
                    <a:srgbClr val="000000"/>
                  </a:outerShdw>
                </a:effectLst>
                <a:latin typeface="Arial" charset="0"/>
              </a:rPr>
              <a:t> him…</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244751" name="Text Box 15"/>
          <p:cNvSpPr txBox="1">
            <a:spLocks noChangeArrowheads="1"/>
          </p:cNvSpPr>
          <p:nvPr/>
        </p:nvSpPr>
        <p:spPr bwMode="auto">
          <a:xfrm>
            <a:off x="228600" y="4283075"/>
            <a:ext cx="1981200" cy="4572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Exhortation</a:t>
            </a:r>
            <a:endParaRPr lang="en-US" b="1">
              <a:solidFill>
                <a:schemeClr val="bg1"/>
              </a:solidFill>
              <a:effectLst>
                <a:outerShdw blurRad="63500" dist="63500" dir="2700000" algn="tl" rotWithShape="0">
                  <a:srgbClr val="000000"/>
                </a:outerShdw>
              </a:effectLst>
              <a:latin typeface="Arial" charset="0"/>
            </a:endParaRPr>
          </a:p>
        </p:txBody>
      </p:sp>
      <p:sp>
        <p:nvSpPr>
          <p:cNvPr id="244752" name="Text Box 16"/>
          <p:cNvSpPr txBox="1">
            <a:spLocks noChangeArrowheads="1"/>
          </p:cNvSpPr>
          <p:nvPr/>
        </p:nvSpPr>
        <p:spPr bwMode="auto">
          <a:xfrm>
            <a:off x="2209800" y="4283075"/>
            <a:ext cx="6934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Heb. 3:13a--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But </a:t>
            </a:r>
            <a:r>
              <a:rPr lang="en-US" b="1" i="1" dirty="0">
                <a:solidFill>
                  <a:srgbClr val="FFFF00"/>
                </a:solidFill>
                <a:effectLst>
                  <a:outerShdw blurRad="63500" dist="63500" dir="2700000" algn="tl" rotWithShape="0">
                    <a:srgbClr val="000000"/>
                  </a:outerShdw>
                </a:effectLst>
                <a:latin typeface="Arial" charset="0"/>
              </a:rPr>
              <a:t>encourage</a:t>
            </a:r>
            <a:r>
              <a:rPr lang="en-US" b="1" dirty="0">
                <a:solidFill>
                  <a:schemeClr val="bg1"/>
                </a:solidFill>
                <a:effectLst>
                  <a:outerShdw blurRad="63500" dist="63500" dir="2700000" algn="tl" rotWithShape="0">
                    <a:srgbClr val="000000"/>
                  </a:outerShdw>
                </a:effectLst>
                <a:latin typeface="Arial" charset="0"/>
              </a:rPr>
              <a:t> one another daily…</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4743">
                                            <p:txEl>
                                              <p:pRg st="0" end="0"/>
                                            </p:txEl>
                                          </p:spTgt>
                                        </p:tgtEl>
                                        <p:attrNameLst>
                                          <p:attrName>style.visibility</p:attrName>
                                        </p:attrNameLst>
                                      </p:cBhvr>
                                      <p:to>
                                        <p:strVal val="visible"/>
                                      </p:to>
                                    </p:set>
                                    <p:animEffect transition="in" filter="dissolve">
                                      <p:cBhvr>
                                        <p:cTn id="7" dur="500"/>
                                        <p:tgtEl>
                                          <p:spTgt spid="2447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4744">
                                            <p:txEl>
                                              <p:pRg st="0" end="0"/>
                                            </p:txEl>
                                          </p:spTgt>
                                        </p:tgtEl>
                                        <p:attrNameLst>
                                          <p:attrName>style.visibility</p:attrName>
                                        </p:attrNameLst>
                                      </p:cBhvr>
                                      <p:to>
                                        <p:strVal val="visible"/>
                                      </p:to>
                                    </p:set>
                                    <p:animEffect transition="in" filter="dissolve">
                                      <p:cBhvr>
                                        <p:cTn id="12" dur="500"/>
                                        <p:tgtEl>
                                          <p:spTgt spid="24474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4747">
                                            <p:txEl>
                                              <p:pRg st="0" end="0"/>
                                            </p:txEl>
                                          </p:spTgt>
                                        </p:tgtEl>
                                        <p:attrNameLst>
                                          <p:attrName>style.visibility</p:attrName>
                                        </p:attrNameLst>
                                      </p:cBhvr>
                                      <p:to>
                                        <p:strVal val="visible"/>
                                      </p:to>
                                    </p:set>
                                    <p:animEffect transition="in" filter="dissolve">
                                      <p:cBhvr>
                                        <p:cTn id="17" dur="500"/>
                                        <p:tgtEl>
                                          <p:spTgt spid="24474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4748">
                                            <p:txEl>
                                              <p:pRg st="0" end="0"/>
                                            </p:txEl>
                                          </p:spTgt>
                                        </p:tgtEl>
                                        <p:attrNameLst>
                                          <p:attrName>style.visibility</p:attrName>
                                        </p:attrNameLst>
                                      </p:cBhvr>
                                      <p:to>
                                        <p:strVal val="visible"/>
                                      </p:to>
                                    </p:set>
                                    <p:animEffect transition="in" filter="dissolve">
                                      <p:cBhvr>
                                        <p:cTn id="22" dur="500"/>
                                        <p:tgtEl>
                                          <p:spTgt spid="24474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4749">
                                            <p:txEl>
                                              <p:pRg st="0" end="0"/>
                                            </p:txEl>
                                          </p:spTgt>
                                        </p:tgtEl>
                                        <p:attrNameLst>
                                          <p:attrName>style.visibility</p:attrName>
                                        </p:attrNameLst>
                                      </p:cBhvr>
                                      <p:to>
                                        <p:strVal val="visible"/>
                                      </p:to>
                                    </p:set>
                                    <p:animEffect transition="in" filter="dissolve">
                                      <p:cBhvr>
                                        <p:cTn id="27" dur="500"/>
                                        <p:tgtEl>
                                          <p:spTgt spid="24474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4750">
                                            <p:txEl>
                                              <p:pRg st="0" end="0"/>
                                            </p:txEl>
                                          </p:spTgt>
                                        </p:tgtEl>
                                        <p:attrNameLst>
                                          <p:attrName>style.visibility</p:attrName>
                                        </p:attrNameLst>
                                      </p:cBhvr>
                                      <p:to>
                                        <p:strVal val="visible"/>
                                      </p:to>
                                    </p:set>
                                    <p:animEffect transition="in" filter="dissolve">
                                      <p:cBhvr>
                                        <p:cTn id="32" dur="500"/>
                                        <p:tgtEl>
                                          <p:spTgt spid="24475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44751">
                                            <p:txEl>
                                              <p:pRg st="0" end="0"/>
                                            </p:txEl>
                                          </p:spTgt>
                                        </p:tgtEl>
                                        <p:attrNameLst>
                                          <p:attrName>style.visibility</p:attrName>
                                        </p:attrNameLst>
                                      </p:cBhvr>
                                      <p:to>
                                        <p:strVal val="visible"/>
                                      </p:to>
                                    </p:set>
                                    <p:animEffect transition="in" filter="dissolve">
                                      <p:cBhvr>
                                        <p:cTn id="37" dur="500"/>
                                        <p:tgtEl>
                                          <p:spTgt spid="24475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4752">
                                            <p:txEl>
                                              <p:pRg st="0" end="0"/>
                                            </p:txEl>
                                          </p:spTgt>
                                        </p:tgtEl>
                                        <p:attrNameLst>
                                          <p:attrName>style.visibility</p:attrName>
                                        </p:attrNameLst>
                                      </p:cBhvr>
                                      <p:to>
                                        <p:strVal val="visible"/>
                                      </p:to>
                                    </p:set>
                                    <p:animEffect transition="in" filter="dissolve">
                                      <p:cBhvr>
                                        <p:cTn id="42" dur="500"/>
                                        <p:tgtEl>
                                          <p:spTgt spid="2447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3" grpId="0" build="p" autoUpdateAnimBg="0"/>
      <p:bldP spid="244744" grpId="0" build="p" autoUpdateAnimBg="0"/>
      <p:bldP spid="244747" grpId="0" build="p" autoUpdateAnimBg="0"/>
      <p:bldP spid="244748" grpId="0" build="p" autoUpdateAnimBg="0"/>
      <p:bldP spid="244749" grpId="0" build="p" autoUpdateAnimBg="0"/>
      <p:bldP spid="244750" grpId="0" build="p" autoUpdateAnimBg="0"/>
      <p:bldP spid="244751" grpId="0" build="p" autoUpdateAnimBg="0"/>
      <p:bldP spid="244752"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277506"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9971" name="Rectangle 3"/>
          <p:cNvSpPr>
            <a:spLocks noGrp="1" noChangeArrowheads="1"/>
          </p:cNvSpPr>
          <p:nvPr>
            <p:ph type="ctrTitle"/>
          </p:nvPr>
        </p:nvSpPr>
        <p:spPr>
          <a:xfrm>
            <a:off x="152400" y="228600"/>
            <a:ext cx="8839200" cy="685800"/>
          </a:xfrm>
        </p:spPr>
        <p:txBody>
          <a:bodyPr/>
          <a:lstStyle/>
          <a:p>
            <a:pPr eaLnBrk="1" hangingPunct="1">
              <a:defRPr/>
            </a:pPr>
            <a:r>
              <a:rPr lang="en-US" sz="4000" b="1">
                <a:solidFill>
                  <a:schemeClr val="bg1"/>
                </a:solidFill>
                <a:effectLst>
                  <a:outerShdw blurRad="63500" dist="63500" dir="2700000" algn="tl" rotWithShape="0">
                    <a:srgbClr val="000000"/>
                  </a:outerShdw>
                </a:effectLst>
                <a:latin typeface="Arial" charset="0"/>
                <a:cs typeface="Arial" charset="0"/>
              </a:rPr>
              <a:t>Scriptural Gift Commands</a:t>
            </a:r>
            <a:endParaRPr lang="en-US" b="1">
              <a:effectLst>
                <a:outerShdw blurRad="63500" dist="63500" dir="2700000" algn="tl" rotWithShape="0">
                  <a:srgbClr val="000000"/>
                </a:outerShdw>
              </a:effectLst>
              <a:latin typeface="Arial" charset="0"/>
              <a:cs typeface="Arial" charset="0"/>
            </a:endParaRPr>
          </a:p>
        </p:txBody>
      </p:sp>
      <p:sp>
        <p:nvSpPr>
          <p:cNvPr id="339972" name="Text Box 4"/>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p>
            <a:pPr algn="ctr">
              <a:defRPr/>
            </a:pPr>
            <a:r>
              <a:rPr lang="en-US" sz="2400" b="1">
                <a:solidFill>
                  <a:schemeClr val="bg1"/>
                </a:solidFill>
                <a:effectLst>
                  <a:outerShdw blurRad="63500" dist="63500" dir="2700000" algn="tl" rotWithShape="0">
                    <a:srgbClr val="000000"/>
                  </a:outerShdw>
                </a:effectLst>
                <a:latin typeface="Arial" charset="0"/>
                <a:ea typeface="Arial" charset="0"/>
                <a:cs typeface="Arial" charset="0"/>
              </a:rPr>
              <a:t>4</a:t>
            </a:r>
          </a:p>
        </p:txBody>
      </p:sp>
      <p:sp>
        <p:nvSpPr>
          <p:cNvPr id="339975" name="Text Box 7"/>
          <p:cNvSpPr txBox="1">
            <a:spLocks noChangeArrowheads="1"/>
          </p:cNvSpPr>
          <p:nvPr/>
        </p:nvSpPr>
        <p:spPr bwMode="auto">
          <a:xfrm>
            <a:off x="228600" y="2149475"/>
            <a:ext cx="1981200" cy="4572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Faith</a:t>
            </a:r>
            <a:endParaRPr lang="en-US" b="1">
              <a:solidFill>
                <a:schemeClr val="bg1"/>
              </a:solidFill>
              <a:effectLst>
                <a:outerShdw blurRad="63500" dist="63500" dir="2700000" algn="tl" rotWithShape="0">
                  <a:srgbClr val="000000"/>
                </a:outerShdw>
              </a:effectLst>
              <a:latin typeface="Arial" charset="0"/>
            </a:endParaRPr>
          </a:p>
        </p:txBody>
      </p:sp>
      <p:sp>
        <p:nvSpPr>
          <p:cNvPr id="339976" name="Text Box 8"/>
          <p:cNvSpPr txBox="1">
            <a:spLocks noChangeArrowheads="1"/>
          </p:cNvSpPr>
          <p:nvPr/>
        </p:nvSpPr>
        <p:spPr bwMode="auto">
          <a:xfrm>
            <a:off x="2209800" y="2149475"/>
            <a:ext cx="6934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Heb. 11:6a--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And without </a:t>
            </a:r>
            <a:r>
              <a:rPr lang="en-US" b="1" i="1" dirty="0">
                <a:solidFill>
                  <a:srgbClr val="FFFF00"/>
                </a:solidFill>
                <a:effectLst>
                  <a:outerShdw blurRad="63500" dist="63500" dir="2700000" algn="tl" rotWithShape="0">
                    <a:srgbClr val="000000"/>
                  </a:outerShdw>
                </a:effectLst>
                <a:latin typeface="Arial" charset="0"/>
              </a:rPr>
              <a:t>faith</a:t>
            </a:r>
            <a:r>
              <a:rPr lang="en-US" b="1" dirty="0">
                <a:solidFill>
                  <a:schemeClr val="bg1"/>
                </a:solidFill>
                <a:effectLst>
                  <a:outerShdw blurRad="63500" dist="63500" dir="2700000" algn="tl" rotWithShape="0">
                    <a:srgbClr val="000000"/>
                  </a:outerShdw>
                </a:effectLst>
                <a:latin typeface="Arial" charset="0"/>
              </a:rPr>
              <a:t> it is impossible to please Him…</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339977" name="Text Box 9"/>
          <p:cNvSpPr txBox="1">
            <a:spLocks noChangeArrowheads="1"/>
          </p:cNvSpPr>
          <p:nvPr/>
        </p:nvSpPr>
        <p:spPr bwMode="auto">
          <a:xfrm>
            <a:off x="228600" y="3216275"/>
            <a:ext cx="19812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Giving</a:t>
            </a:r>
            <a:endParaRPr lang="en-US" b="1">
              <a:solidFill>
                <a:schemeClr val="bg1"/>
              </a:solidFill>
              <a:effectLst>
                <a:outerShdw blurRad="63500" dist="63500" dir="2700000" algn="tl" rotWithShape="0">
                  <a:srgbClr val="000000"/>
                </a:outerShdw>
              </a:effectLst>
              <a:latin typeface="Arial" charset="0"/>
            </a:endParaRPr>
          </a:p>
        </p:txBody>
      </p:sp>
      <p:sp>
        <p:nvSpPr>
          <p:cNvPr id="339978" name="Text Box 10"/>
          <p:cNvSpPr txBox="1">
            <a:spLocks noChangeArrowheads="1"/>
          </p:cNvSpPr>
          <p:nvPr/>
        </p:nvSpPr>
        <p:spPr bwMode="auto">
          <a:xfrm>
            <a:off x="2209800" y="3216275"/>
            <a:ext cx="6934200" cy="1200150"/>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1 Cor. 16:2--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On the first day of the week let each of you </a:t>
            </a:r>
            <a:r>
              <a:rPr lang="en-US" b="1" i="1" dirty="0">
                <a:solidFill>
                  <a:srgbClr val="FFFF00"/>
                </a:solidFill>
                <a:effectLst>
                  <a:outerShdw blurRad="63500" dist="63500" dir="2700000" algn="tl" rotWithShape="0">
                    <a:srgbClr val="000000"/>
                  </a:outerShdw>
                </a:effectLst>
                <a:latin typeface="Arial" charset="0"/>
              </a:rPr>
              <a:t>put aside</a:t>
            </a:r>
            <a:r>
              <a:rPr lang="en-US" b="1" dirty="0">
                <a:solidFill>
                  <a:schemeClr val="bg1"/>
                </a:solidFill>
                <a:effectLst>
                  <a:outerShdw blurRad="63500" dist="63500" dir="2700000" algn="tl" rotWithShape="0">
                    <a:srgbClr val="000000"/>
                  </a:outerShdw>
                </a:effectLst>
                <a:latin typeface="Arial" charset="0"/>
              </a:rPr>
              <a:t> and save [for] collections…</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339979" name="Text Box 11"/>
          <p:cNvSpPr txBox="1">
            <a:spLocks noChangeArrowheads="1"/>
          </p:cNvSpPr>
          <p:nvPr/>
        </p:nvSpPr>
        <p:spPr bwMode="auto">
          <a:xfrm>
            <a:off x="228600" y="4527550"/>
            <a:ext cx="1981200" cy="457200"/>
          </a:xfrm>
          <a:prstGeom prst="rect">
            <a:avLst/>
          </a:prstGeom>
          <a:noFill/>
          <a:ln w="9525">
            <a:noFill/>
            <a:miter lim="800000"/>
            <a:headEnd/>
            <a:tailEnd/>
          </a:ln>
          <a:effectLst/>
        </p:spPr>
        <p:txBody>
          <a:bodyPr>
            <a:spAutoFit/>
          </a:bodyPr>
          <a:lstStyle>
            <a:lvl1pPr marL="463550" indent="-46355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Service</a:t>
            </a:r>
            <a:endParaRPr lang="en-US" b="1">
              <a:solidFill>
                <a:schemeClr val="bg1"/>
              </a:solidFill>
              <a:effectLst>
                <a:outerShdw blurRad="63500" dist="63500" dir="2700000" algn="tl" rotWithShape="0">
                  <a:srgbClr val="000000"/>
                </a:outerShdw>
              </a:effectLst>
              <a:latin typeface="Arial" charset="0"/>
            </a:endParaRPr>
          </a:p>
        </p:txBody>
      </p:sp>
      <p:sp>
        <p:nvSpPr>
          <p:cNvPr id="339980" name="Text Box 12"/>
          <p:cNvSpPr txBox="1">
            <a:spLocks noChangeArrowheads="1"/>
          </p:cNvSpPr>
          <p:nvPr/>
        </p:nvSpPr>
        <p:spPr bwMode="auto">
          <a:xfrm>
            <a:off x="2209800" y="4527550"/>
            <a:ext cx="69342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Gal 5:13--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a:t>
            </a:r>
            <a:r>
              <a:rPr lang="en-US" b="1" i="1" dirty="0">
                <a:solidFill>
                  <a:srgbClr val="FFFF00"/>
                </a:solidFill>
                <a:effectLst>
                  <a:outerShdw blurRad="63500" dist="63500" dir="2700000" algn="tl" rotWithShape="0">
                    <a:srgbClr val="000000"/>
                  </a:outerShdw>
                </a:effectLst>
                <a:latin typeface="Arial" charset="0"/>
              </a:rPr>
              <a:t>Serve</a:t>
            </a:r>
            <a:r>
              <a:rPr lang="en-US" b="1" dirty="0">
                <a:solidFill>
                  <a:schemeClr val="bg1"/>
                </a:solidFill>
                <a:effectLst>
                  <a:outerShdw blurRad="63500" dist="63500" dir="2700000" algn="tl" rotWithShape="0">
                    <a:srgbClr val="000000"/>
                  </a:outerShdw>
                </a:effectLst>
                <a:latin typeface="Arial" charset="0"/>
              </a:rPr>
              <a:t> one another in love</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339981" name="Text Box 13"/>
          <p:cNvSpPr txBox="1">
            <a:spLocks noChangeArrowheads="1"/>
          </p:cNvSpPr>
          <p:nvPr/>
        </p:nvSpPr>
        <p:spPr bwMode="auto">
          <a:xfrm>
            <a:off x="228600" y="5181600"/>
            <a:ext cx="1981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a:solidFill>
                  <a:srgbClr val="FFFF00"/>
                </a:solidFill>
                <a:effectLst>
                  <a:outerShdw blurRad="63500" dist="63500" dir="2700000" algn="tl" rotWithShape="0">
                    <a:srgbClr val="000000"/>
                  </a:outerShdw>
                </a:effectLst>
                <a:latin typeface="Arial" charset="0"/>
              </a:rPr>
              <a:t>Showing Mercy</a:t>
            </a:r>
            <a:endParaRPr lang="en-US" b="1">
              <a:solidFill>
                <a:schemeClr val="bg1"/>
              </a:solidFill>
              <a:effectLst>
                <a:outerShdw blurRad="63500" dist="63500" dir="2700000" algn="tl" rotWithShape="0">
                  <a:srgbClr val="000000"/>
                </a:outerShdw>
              </a:effectLst>
              <a:latin typeface="Arial" charset="0"/>
            </a:endParaRPr>
          </a:p>
        </p:txBody>
      </p:sp>
      <p:sp>
        <p:nvSpPr>
          <p:cNvPr id="339982" name="Text Box 14"/>
          <p:cNvSpPr txBox="1">
            <a:spLocks noChangeArrowheads="1"/>
          </p:cNvSpPr>
          <p:nvPr/>
        </p:nvSpPr>
        <p:spPr bwMode="auto">
          <a:xfrm>
            <a:off x="2209800" y="5211763"/>
            <a:ext cx="69342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Col. 3:12--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And so, as those who have been chosen of God, holy and beloved, put on a heart of </a:t>
            </a:r>
            <a:r>
              <a:rPr lang="en-US" b="1" i="1" dirty="0">
                <a:solidFill>
                  <a:srgbClr val="FFFF00"/>
                </a:solidFill>
                <a:effectLst>
                  <a:outerShdw blurRad="63500" dist="63500" dir="2700000" algn="tl" rotWithShape="0">
                    <a:srgbClr val="000000"/>
                  </a:outerShdw>
                </a:effectLst>
                <a:latin typeface="Arial" charset="0"/>
              </a:rPr>
              <a:t>compassion</a:t>
            </a:r>
            <a:r>
              <a:rPr lang="en-US" b="1" dirty="0">
                <a:solidFill>
                  <a:schemeClr val="bg1"/>
                </a:solidFill>
                <a:effectLst>
                  <a:outerShdw blurRad="63500" dist="63500" dir="2700000" algn="tl" rotWithShape="0">
                    <a:srgbClr val="000000"/>
                  </a:outerShdw>
                </a:effectLst>
                <a:latin typeface="Arial" charset="0"/>
              </a:rPr>
              <a:t>, kindness, humility, gentleness and patience</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
        <p:nvSpPr>
          <p:cNvPr id="339983" name="Text Box 15"/>
          <p:cNvSpPr txBox="1">
            <a:spLocks noChangeArrowheads="1"/>
          </p:cNvSpPr>
          <p:nvPr/>
        </p:nvSpPr>
        <p:spPr bwMode="auto">
          <a:xfrm>
            <a:off x="228600" y="990600"/>
            <a:ext cx="1981200" cy="830263"/>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err="1">
                <a:solidFill>
                  <a:srgbClr val="FFFF00"/>
                </a:solidFill>
                <a:effectLst>
                  <a:outerShdw blurRad="63500" dist="63500" dir="2700000" algn="tl" rotWithShape="0">
                    <a:srgbClr val="000000"/>
                  </a:outerShdw>
                </a:effectLst>
                <a:latin typeface="Arial" charset="0"/>
              </a:rPr>
              <a:t>Adminis</a:t>
            </a:r>
            <a:r>
              <a:rPr lang="en-US" b="1" dirty="0">
                <a:solidFill>
                  <a:srgbClr val="FFFF00"/>
                </a:solidFill>
                <a:effectLst>
                  <a:outerShdw blurRad="63500" dist="63500" dir="2700000" algn="tl" rotWithShape="0">
                    <a:srgbClr val="000000"/>
                  </a:outerShdw>
                </a:effectLst>
                <a:latin typeface="Arial" charset="0"/>
              </a:rPr>
              <a:t>-</a:t>
            </a:r>
            <a:br>
              <a:rPr lang="en-US" b="1" dirty="0">
                <a:solidFill>
                  <a:srgbClr val="FFFF00"/>
                </a:solidFill>
                <a:effectLst>
                  <a:outerShdw blurRad="63500" dist="63500" dir="2700000" algn="tl" rotWithShape="0">
                    <a:srgbClr val="000000"/>
                  </a:outerShdw>
                </a:effectLst>
                <a:latin typeface="Arial" charset="0"/>
              </a:rPr>
            </a:br>
            <a:r>
              <a:rPr lang="en-US" b="1" dirty="0" err="1">
                <a:solidFill>
                  <a:srgbClr val="FFFF00"/>
                </a:solidFill>
                <a:effectLst>
                  <a:outerShdw blurRad="63500" dist="63500" dir="2700000" algn="tl" rotWithShape="0">
                    <a:srgbClr val="000000"/>
                  </a:outerShdw>
                </a:effectLst>
                <a:latin typeface="Arial" charset="0"/>
              </a:rPr>
              <a:t>tration</a:t>
            </a:r>
            <a:endParaRPr lang="en-US" b="1" dirty="0">
              <a:solidFill>
                <a:schemeClr val="bg1"/>
              </a:solidFill>
              <a:effectLst>
                <a:outerShdw blurRad="63500" dist="63500" dir="2700000" algn="tl" rotWithShape="0">
                  <a:srgbClr val="000000"/>
                </a:outerShdw>
              </a:effectLst>
              <a:latin typeface="Arial" charset="0"/>
            </a:endParaRPr>
          </a:p>
        </p:txBody>
      </p:sp>
      <p:sp>
        <p:nvSpPr>
          <p:cNvPr id="339984" name="Text Box 16"/>
          <p:cNvSpPr txBox="1">
            <a:spLocks noChangeArrowheads="1"/>
          </p:cNvSpPr>
          <p:nvPr/>
        </p:nvSpPr>
        <p:spPr bwMode="auto">
          <a:xfrm>
            <a:off x="2209800" y="1020763"/>
            <a:ext cx="6934200" cy="830262"/>
          </a:xfrm>
          <a:prstGeom prst="rect">
            <a:avLst/>
          </a:prstGeom>
          <a:noFill/>
          <a:ln w="9525">
            <a:noFill/>
            <a:miter lim="800000"/>
            <a:headEnd/>
            <a:tailEnd/>
          </a:ln>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defRPr/>
            </a:pPr>
            <a:r>
              <a:rPr lang="en-US" b="1" dirty="0">
                <a:solidFill>
                  <a:schemeClr val="bg1"/>
                </a:solidFill>
                <a:effectLst>
                  <a:outerShdw blurRad="63500" dist="63500" dir="2700000" algn="tl" rotWithShape="0">
                    <a:srgbClr val="000000"/>
                  </a:outerShdw>
                </a:effectLst>
                <a:latin typeface="Arial" charset="0"/>
              </a:rPr>
              <a:t>1 Cor. 14:40-- </a:t>
            </a:r>
            <a:r>
              <a:rPr lang="ru-RU" altLang="ja-JP" b="1" dirty="0">
                <a:solidFill>
                  <a:schemeClr val="bg1"/>
                </a:solidFill>
                <a:effectLst>
                  <a:outerShdw blurRad="63500" dist="63500" dir="2700000" algn="tl" rotWithShape="0">
                    <a:srgbClr val="000000"/>
                  </a:outerShdw>
                </a:effectLst>
                <a:latin typeface="Arial" charset="0"/>
              </a:rPr>
              <a:t>"</a:t>
            </a:r>
            <a:r>
              <a:rPr lang="en-US" b="1" dirty="0">
                <a:solidFill>
                  <a:schemeClr val="bg1"/>
                </a:solidFill>
                <a:effectLst>
                  <a:outerShdw blurRad="63500" dist="63500" dir="2700000" algn="tl" rotWithShape="0">
                    <a:srgbClr val="000000"/>
                  </a:outerShdw>
                </a:effectLst>
                <a:latin typeface="Arial" charset="0"/>
              </a:rPr>
              <a:t>But let all things be done properly and in an </a:t>
            </a:r>
            <a:r>
              <a:rPr lang="en-US" b="1" i="1" dirty="0">
                <a:solidFill>
                  <a:srgbClr val="FFFF00"/>
                </a:solidFill>
                <a:effectLst>
                  <a:outerShdw blurRad="63500" dist="63500" dir="2700000" algn="tl" rotWithShape="0">
                    <a:srgbClr val="000000"/>
                  </a:outerShdw>
                </a:effectLst>
                <a:latin typeface="Arial" charset="0"/>
              </a:rPr>
              <a:t>orderly</a:t>
            </a:r>
            <a:r>
              <a:rPr lang="en-US" b="1" dirty="0">
                <a:solidFill>
                  <a:schemeClr val="bg1"/>
                </a:solidFill>
                <a:effectLst>
                  <a:outerShdw blurRad="63500" dist="63500" dir="2700000" algn="tl" rotWithShape="0">
                    <a:srgbClr val="000000"/>
                  </a:outerShdw>
                </a:effectLst>
                <a:latin typeface="Arial" charset="0"/>
              </a:rPr>
              <a:t> manner</a:t>
            </a:r>
            <a:r>
              <a:rPr lang="ru-RU" altLang="ja-JP" b="1" dirty="0">
                <a:solidFill>
                  <a:schemeClr val="bg1"/>
                </a:solidFill>
                <a:effectLst>
                  <a:outerShdw blurRad="63500" dist="63500" dir="2700000" algn="tl" rotWithShape="0">
                    <a:srgbClr val="000000"/>
                  </a:outerShdw>
                </a:effectLst>
                <a:latin typeface="Arial" charset="0"/>
              </a:rPr>
              <a:t>"</a:t>
            </a:r>
            <a:endParaRPr lang="en-US" b="1" dirty="0">
              <a:solidFill>
                <a:schemeClr val="bg1"/>
              </a:solidFill>
              <a:effectLst>
                <a:outerShdw blurRad="63500" dist="63500" dir="2700000" algn="tl" rotWithShape="0">
                  <a:srgbClr val="000000"/>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39983">
                                            <p:txEl>
                                              <p:pRg st="0" end="0"/>
                                            </p:txEl>
                                          </p:spTgt>
                                        </p:tgtEl>
                                        <p:attrNameLst>
                                          <p:attrName>style.visibility</p:attrName>
                                        </p:attrNameLst>
                                      </p:cBhvr>
                                      <p:to>
                                        <p:strVal val="visible"/>
                                      </p:to>
                                    </p:set>
                                    <p:animEffect transition="in" filter="dissolve">
                                      <p:cBhvr>
                                        <p:cTn id="7" dur="500"/>
                                        <p:tgtEl>
                                          <p:spTgt spid="3399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9984">
                                            <p:txEl>
                                              <p:pRg st="0" end="0"/>
                                            </p:txEl>
                                          </p:spTgt>
                                        </p:tgtEl>
                                        <p:attrNameLst>
                                          <p:attrName>style.visibility</p:attrName>
                                        </p:attrNameLst>
                                      </p:cBhvr>
                                      <p:to>
                                        <p:strVal val="visible"/>
                                      </p:to>
                                    </p:set>
                                    <p:animEffect transition="in" filter="dissolve">
                                      <p:cBhvr>
                                        <p:cTn id="12" dur="500"/>
                                        <p:tgtEl>
                                          <p:spTgt spid="3399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9975">
                                            <p:txEl>
                                              <p:pRg st="0" end="0"/>
                                            </p:txEl>
                                          </p:spTgt>
                                        </p:tgtEl>
                                        <p:attrNameLst>
                                          <p:attrName>style.visibility</p:attrName>
                                        </p:attrNameLst>
                                      </p:cBhvr>
                                      <p:to>
                                        <p:strVal val="visible"/>
                                      </p:to>
                                    </p:set>
                                    <p:animEffect transition="in" filter="dissolve">
                                      <p:cBhvr>
                                        <p:cTn id="17" dur="500"/>
                                        <p:tgtEl>
                                          <p:spTgt spid="33997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39976">
                                            <p:txEl>
                                              <p:pRg st="0" end="0"/>
                                            </p:txEl>
                                          </p:spTgt>
                                        </p:tgtEl>
                                        <p:attrNameLst>
                                          <p:attrName>style.visibility</p:attrName>
                                        </p:attrNameLst>
                                      </p:cBhvr>
                                      <p:to>
                                        <p:strVal val="visible"/>
                                      </p:to>
                                    </p:set>
                                    <p:animEffect transition="in" filter="dissolve">
                                      <p:cBhvr>
                                        <p:cTn id="22" dur="500"/>
                                        <p:tgtEl>
                                          <p:spTgt spid="33997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39977">
                                            <p:txEl>
                                              <p:pRg st="0" end="0"/>
                                            </p:txEl>
                                          </p:spTgt>
                                        </p:tgtEl>
                                        <p:attrNameLst>
                                          <p:attrName>style.visibility</p:attrName>
                                        </p:attrNameLst>
                                      </p:cBhvr>
                                      <p:to>
                                        <p:strVal val="visible"/>
                                      </p:to>
                                    </p:set>
                                    <p:animEffect transition="in" filter="dissolve">
                                      <p:cBhvr>
                                        <p:cTn id="27" dur="500"/>
                                        <p:tgtEl>
                                          <p:spTgt spid="339977">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39978">
                                            <p:txEl>
                                              <p:pRg st="0" end="0"/>
                                            </p:txEl>
                                          </p:spTgt>
                                        </p:tgtEl>
                                        <p:attrNameLst>
                                          <p:attrName>style.visibility</p:attrName>
                                        </p:attrNameLst>
                                      </p:cBhvr>
                                      <p:to>
                                        <p:strVal val="visible"/>
                                      </p:to>
                                    </p:set>
                                    <p:animEffect transition="in" filter="dissolve">
                                      <p:cBhvr>
                                        <p:cTn id="32" dur="500"/>
                                        <p:tgtEl>
                                          <p:spTgt spid="339978">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39979">
                                            <p:txEl>
                                              <p:pRg st="0" end="0"/>
                                            </p:txEl>
                                          </p:spTgt>
                                        </p:tgtEl>
                                        <p:attrNameLst>
                                          <p:attrName>style.visibility</p:attrName>
                                        </p:attrNameLst>
                                      </p:cBhvr>
                                      <p:to>
                                        <p:strVal val="visible"/>
                                      </p:to>
                                    </p:set>
                                    <p:animEffect transition="in" filter="dissolve">
                                      <p:cBhvr>
                                        <p:cTn id="37" dur="500"/>
                                        <p:tgtEl>
                                          <p:spTgt spid="339979">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39980">
                                            <p:txEl>
                                              <p:pRg st="0" end="0"/>
                                            </p:txEl>
                                          </p:spTgt>
                                        </p:tgtEl>
                                        <p:attrNameLst>
                                          <p:attrName>style.visibility</p:attrName>
                                        </p:attrNameLst>
                                      </p:cBhvr>
                                      <p:to>
                                        <p:strVal val="visible"/>
                                      </p:to>
                                    </p:set>
                                    <p:animEffect transition="in" filter="dissolve">
                                      <p:cBhvr>
                                        <p:cTn id="42" dur="500"/>
                                        <p:tgtEl>
                                          <p:spTgt spid="339980">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39981">
                                            <p:txEl>
                                              <p:pRg st="0" end="0"/>
                                            </p:txEl>
                                          </p:spTgt>
                                        </p:tgtEl>
                                        <p:attrNameLst>
                                          <p:attrName>style.visibility</p:attrName>
                                        </p:attrNameLst>
                                      </p:cBhvr>
                                      <p:to>
                                        <p:strVal val="visible"/>
                                      </p:to>
                                    </p:set>
                                    <p:animEffect transition="in" filter="dissolve">
                                      <p:cBhvr>
                                        <p:cTn id="47" dur="500"/>
                                        <p:tgtEl>
                                          <p:spTgt spid="339981">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39982">
                                            <p:txEl>
                                              <p:pRg st="0" end="0"/>
                                            </p:txEl>
                                          </p:spTgt>
                                        </p:tgtEl>
                                        <p:attrNameLst>
                                          <p:attrName>style.visibility</p:attrName>
                                        </p:attrNameLst>
                                      </p:cBhvr>
                                      <p:to>
                                        <p:strVal val="visible"/>
                                      </p:to>
                                    </p:set>
                                    <p:animEffect transition="in" filter="dissolve">
                                      <p:cBhvr>
                                        <p:cTn id="52" dur="500"/>
                                        <p:tgtEl>
                                          <p:spTgt spid="3399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5" grpId="0" build="p" autoUpdateAnimBg="0"/>
      <p:bldP spid="339976" grpId="0" build="p" autoUpdateAnimBg="0"/>
      <p:bldP spid="339977" grpId="0" build="p" autoUpdateAnimBg="0"/>
      <p:bldP spid="339978" grpId="0" build="p" autoUpdateAnimBg="0"/>
      <p:bldP spid="339979" grpId="0" build="p" autoUpdateAnimBg="0"/>
      <p:bldP spid="339980" grpId="0" build="p" autoUpdateAnimBg="0"/>
      <p:bldP spid="339981" grpId="0" build="p" autoUpdateAnimBg="0"/>
      <p:bldP spid="339982" grpId="0" build="p" autoUpdateAnimBg="0"/>
      <p:bldP spid="339983" grpId="0" build="p" autoUpdateAnimBg="0"/>
      <p:bldP spid="339984"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ctrTitle"/>
          </p:nvPr>
        </p:nvSpPr>
        <p:spPr>
          <a:xfrm>
            <a:off x="5508104" y="3212976"/>
            <a:ext cx="3394720" cy="3187824"/>
          </a:xfrm>
        </p:spPr>
        <p:txBody>
          <a:bodyPr>
            <a:scene3d>
              <a:camera prst="orthographicFront"/>
              <a:lightRig rig="threePt" dir="t"/>
            </a:scene3d>
            <a:sp3d>
              <a:bevelT w="38100" h="38100"/>
            </a:sp3d>
          </a:bodyPr>
          <a:lstStyle/>
          <a:p>
            <a:pPr eaLnBrk="1" hangingPunct="1">
              <a:defRPr/>
            </a:pPr>
            <a:r>
              <a:rPr lang="en-US" sz="4800" b="1" dirty="0">
                <a:solidFill>
                  <a:schemeClr val="bg1"/>
                </a:solidFill>
                <a:effectLst>
                  <a:outerShdw blurRad="50800" dist="38100" dir="2700000" algn="tl" rotWithShape="0">
                    <a:srgbClr val="000000">
                      <a:alpha val="43000"/>
                    </a:srgbClr>
                  </a:outerShdw>
                </a:effectLst>
                <a:latin typeface="Arial" charset="0"/>
                <a:cs typeface="Arial" charset="0"/>
              </a:rPr>
              <a:t>We need to </a:t>
            </a:r>
            <a:r>
              <a:rPr lang="en-US" sz="4800" b="1" dirty="0">
                <a:solidFill>
                  <a:srgbClr val="FFFF00"/>
                </a:solidFill>
                <a:effectLst>
                  <a:outerShdw blurRad="50800" dist="38100" dir="2700000" algn="tl" rotWithShape="0">
                    <a:srgbClr val="000000">
                      <a:alpha val="43000"/>
                    </a:srgbClr>
                  </a:outerShdw>
                </a:effectLst>
                <a:latin typeface="Arial" charset="0"/>
                <a:cs typeface="Arial" charset="0"/>
              </a:rPr>
              <a:t>define</a:t>
            </a:r>
            <a:r>
              <a:rPr lang="en-US" sz="4800" b="1" dirty="0">
                <a:solidFill>
                  <a:schemeClr val="bg1"/>
                </a:solidFill>
                <a:effectLst>
                  <a:outerShdw blurRad="50800" dist="38100" dir="2700000" algn="tl" rotWithShape="0">
                    <a:srgbClr val="000000">
                      <a:alpha val="43000"/>
                    </a:srgbClr>
                  </a:outerShdw>
                </a:effectLst>
                <a:latin typeface="Arial" charset="0"/>
                <a:cs typeface="Arial" charset="0"/>
              </a:rPr>
              <a:t> each gift</a:t>
            </a:r>
            <a:endParaRPr lang="en-US" sz="4800" dirty="0">
              <a:effectLst>
                <a:outerShdw blurRad="50800" dist="38100" dir="2700000" algn="tl" rotWithShape="0">
                  <a:srgbClr val="000000">
                    <a:alpha val="43000"/>
                  </a:srgbClr>
                </a:outerShdw>
              </a:effectLst>
              <a:latin typeface="Arial" charset="0"/>
              <a:cs typeface="Arial" charset="0"/>
            </a:endParaRPr>
          </a:p>
        </p:txBody>
      </p:sp>
      <p:pic>
        <p:nvPicPr>
          <p:cNvPr id="279554" name="Picture 4" descr="Lem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266700"/>
            <a:ext cx="4572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1835150" y="765175"/>
            <a:ext cx="20891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6" name="TextBox 2"/>
          <p:cNvSpPr txBox="1">
            <a:spLocks noChangeArrowheads="1"/>
          </p:cNvSpPr>
          <p:nvPr/>
        </p:nvSpPr>
        <p:spPr bwMode="auto">
          <a:xfrm>
            <a:off x="1619673" y="836613"/>
            <a:ext cx="2520280"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eaLnBrk="1" hangingPunct="1"/>
            <a:r>
              <a:rPr lang="en-US" sz="1800" b="1" dirty="0"/>
              <a:t>A lemon is a yellow fruit that grows on trees</a:t>
            </a:r>
          </a:p>
        </p:txBody>
      </p:sp>
      <p:sp>
        <p:nvSpPr>
          <p:cNvPr id="6" name="Rounded Rectangle 5"/>
          <p:cNvSpPr/>
          <p:nvPr/>
        </p:nvSpPr>
        <p:spPr>
          <a:xfrm>
            <a:off x="1187450" y="5661025"/>
            <a:ext cx="3816350" cy="647700"/>
          </a:xfrm>
          <a:prstGeom prst="round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9558" name="TextBox 6"/>
          <p:cNvSpPr txBox="1">
            <a:spLocks noChangeArrowheads="1"/>
          </p:cNvSpPr>
          <p:nvPr/>
        </p:nvSpPr>
        <p:spPr bwMode="auto">
          <a:xfrm>
            <a:off x="1187450" y="5373688"/>
            <a:ext cx="3889375" cy="101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en-US" sz="2000" b="1">
                <a:latin typeface="Arial Black" charset="0"/>
                <a:cs typeface="Arial Black" charset="0"/>
              </a:rPr>
              <a:t>The same words may mean different things to different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7138">
                                            <p:txEl>
                                              <p:pRg st="0" end="0"/>
                                            </p:txEl>
                                          </p:spTgt>
                                        </p:tgtEl>
                                        <p:attrNameLst>
                                          <p:attrName>style.visibility</p:attrName>
                                        </p:attrNameLst>
                                      </p:cBhvr>
                                      <p:to>
                                        <p:strVal val="visible"/>
                                      </p:to>
                                    </p:set>
                                    <p:animEffect transition="in" filter="dissolve">
                                      <p:cBhvr>
                                        <p:cTn id="7" dur="500"/>
                                        <p:tgtEl>
                                          <p:spTgt spid="3471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38" grpId="0" build="p"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prayer7"/>
          <p:cNvPicPr>
            <a:picLocks noChangeAspect="1" noChangeArrowheads="1"/>
          </p:cNvPicPr>
          <p:nvPr/>
        </p:nvPicPr>
        <p:blipFill rotWithShape="1">
          <a:blip r:embed="rId3">
            <a:lum bright="-32000"/>
            <a:extLst>
              <a:ext uri="{28A0092B-C50C-407E-A947-70E740481C1C}">
                <a14:useLocalDpi xmlns:a14="http://schemas.microsoft.com/office/drawing/2010/main"/>
              </a:ext>
            </a:extLst>
          </a:blip>
          <a:srcRect t="9617"/>
          <a:stretch/>
        </p:blipFill>
        <p:spPr bwMode="auto">
          <a:xfrm>
            <a:off x="3491881" y="0"/>
            <a:ext cx="565212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Grp="1" noChangeArrowheads="1"/>
          </p:cNvSpPr>
          <p:nvPr>
            <p:ph type="ctrTitle"/>
          </p:nvPr>
        </p:nvSpPr>
        <p:spPr>
          <a:xfrm>
            <a:off x="838200" y="304800"/>
            <a:ext cx="7772400" cy="685800"/>
          </a:xfrm>
          <a:effectLst>
            <a:outerShdw blurRad="63500" dist="35921" dir="2700000" algn="ctr" rotWithShape="0">
              <a:schemeClr val="tx1">
                <a:alpha val="74998"/>
              </a:schemeClr>
            </a:outerShdw>
          </a:effectLst>
        </p:spPr>
        <p:txBody>
          <a:bodyPr/>
          <a:lstStyle/>
          <a:p>
            <a:pPr eaLnBrk="1" hangingPunct="1">
              <a:defRPr/>
            </a:pPr>
            <a:r>
              <a:rPr lang="en-US" b="1">
                <a:solidFill>
                  <a:schemeClr val="bg1"/>
                </a:solidFill>
                <a:latin typeface="Arial" charset="0"/>
                <a:cs typeface="Arial" charset="0"/>
              </a:rPr>
              <a:t>New Testament Gift Lists</a:t>
            </a:r>
            <a:endParaRPr lang="en-US">
              <a:latin typeface="Arial" charset="0"/>
              <a:cs typeface="Arial" charset="0"/>
            </a:endParaRPr>
          </a:p>
        </p:txBody>
      </p:sp>
      <p:graphicFrame>
        <p:nvGraphicFramePr>
          <p:cNvPr id="237805" name="Group 237"/>
          <p:cNvGraphicFramePr>
            <a:graphicFrameLocks noGrp="1"/>
          </p:cNvGraphicFramePr>
          <p:nvPr/>
        </p:nvGraphicFramePr>
        <p:xfrm>
          <a:off x="827584" y="1182688"/>
          <a:ext cx="8305800" cy="5211966"/>
        </p:xfrm>
        <a:graphic>
          <a:graphicData uri="http://schemas.openxmlformats.org/drawingml/2006/table">
            <a:tbl>
              <a:tblPr/>
              <a:tblGrid>
                <a:gridCol w="1566863">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468437">
                  <a:extLst>
                    <a:ext uri="{9D8B030D-6E8A-4147-A177-3AD203B41FA5}">
                      <a16:colId xmlns:a16="http://schemas.microsoft.com/office/drawing/2014/main" val="20002"/>
                    </a:ext>
                  </a:extLst>
                </a:gridCol>
                <a:gridCol w="1331913">
                  <a:extLst>
                    <a:ext uri="{9D8B030D-6E8A-4147-A177-3AD203B41FA5}">
                      <a16:colId xmlns:a16="http://schemas.microsoft.com/office/drawing/2014/main" val="20003"/>
                    </a:ext>
                  </a:extLst>
                </a:gridCol>
                <a:gridCol w="1296987">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Gifts (All)</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Rom 12:6-8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Eph 4:11</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12:28</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808080"/>
                            </a:outerShdw>
                          </a:effectLst>
                          <a:latin typeface="Arial" charset="0"/>
                          <a:ea typeface="ＭＳ Ｐゴシック" charset="0"/>
                          <a:cs typeface="Arial" charset="0"/>
                        </a:rPr>
                        <a:t>1 Cor 12:29-30</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1 Cor 12:8-10</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Teaching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Evangelism</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Evangelists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Pastor-Teachers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Exhortation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Administration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Giving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Service</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Helping</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Showing Mercy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Mercy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Apostleship</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Apostles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Wisdom</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Knowledge</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Prophets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Prophecy</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endParaRPr kumimoji="0" lang="en-US" sz="1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Discerning Spirits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Tongues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5"/>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Interpretation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6"/>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Miracles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7"/>
                  </a:ext>
                </a:extLst>
              </a:tr>
              <a:tr h="27430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7" marB="4571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Healings</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8"/>
                  </a:ext>
                </a:extLst>
              </a:tr>
            </a:tbl>
          </a:graphicData>
        </a:graphic>
      </p:graphicFrame>
      <p:grpSp>
        <p:nvGrpSpPr>
          <p:cNvPr id="2" name="Group 224"/>
          <p:cNvGrpSpPr>
            <a:grpSpLocks/>
          </p:cNvGrpSpPr>
          <p:nvPr/>
        </p:nvGrpSpPr>
        <p:grpSpPr bwMode="auto">
          <a:xfrm>
            <a:off x="320675" y="1506538"/>
            <a:ext cx="517525" cy="1022350"/>
            <a:chOff x="346" y="901"/>
            <a:chExt cx="326" cy="644"/>
          </a:xfrm>
        </p:grpSpPr>
        <p:sp>
          <p:nvSpPr>
            <p:cNvPr id="237784" name="Text Box 216"/>
            <p:cNvSpPr txBox="1">
              <a:spLocks noChangeArrowheads="1"/>
            </p:cNvSpPr>
            <p:nvPr/>
          </p:nvSpPr>
          <p:spPr bwMode="auto">
            <a:xfrm rot="16200000">
              <a:off x="168" y="1079"/>
              <a:ext cx="644"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Speaking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4:11a</a:t>
              </a:r>
            </a:p>
          </p:txBody>
        </p:sp>
        <p:sp>
          <p:nvSpPr>
            <p:cNvPr id="237788" name="AutoShape 220"/>
            <p:cNvSpPr>
              <a:spLocks/>
            </p:cNvSpPr>
            <p:nvPr/>
          </p:nvSpPr>
          <p:spPr bwMode="auto">
            <a:xfrm>
              <a:off x="624" y="912"/>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3" name="Group 225"/>
          <p:cNvGrpSpPr>
            <a:grpSpLocks/>
          </p:cNvGrpSpPr>
          <p:nvPr/>
        </p:nvGrpSpPr>
        <p:grpSpPr bwMode="auto">
          <a:xfrm>
            <a:off x="339725" y="2590800"/>
            <a:ext cx="498475" cy="1219200"/>
            <a:chOff x="358" y="1632"/>
            <a:chExt cx="314" cy="768"/>
          </a:xfrm>
        </p:grpSpPr>
        <p:sp>
          <p:nvSpPr>
            <p:cNvPr id="237786" name="Text Box 218"/>
            <p:cNvSpPr txBox="1">
              <a:spLocks noChangeArrowheads="1"/>
            </p:cNvSpPr>
            <p:nvPr/>
          </p:nvSpPr>
          <p:spPr bwMode="auto">
            <a:xfrm rot="16200000">
              <a:off x="177" y="1821"/>
              <a:ext cx="650"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Serving</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1 Pet. 4:11b</a:t>
              </a:r>
            </a:p>
          </p:txBody>
        </p:sp>
        <p:sp>
          <p:nvSpPr>
            <p:cNvPr id="237789" name="AutoShape 221"/>
            <p:cNvSpPr>
              <a:spLocks/>
            </p:cNvSpPr>
            <p:nvPr/>
          </p:nvSpPr>
          <p:spPr bwMode="auto">
            <a:xfrm>
              <a:off x="624" y="1632"/>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4" name="Group 227"/>
          <p:cNvGrpSpPr>
            <a:grpSpLocks/>
          </p:cNvGrpSpPr>
          <p:nvPr/>
        </p:nvGrpSpPr>
        <p:grpSpPr bwMode="auto">
          <a:xfrm>
            <a:off x="339725" y="5334000"/>
            <a:ext cx="498475" cy="990600"/>
            <a:chOff x="358" y="3360"/>
            <a:chExt cx="314" cy="624"/>
          </a:xfrm>
        </p:grpSpPr>
        <p:sp>
          <p:nvSpPr>
            <p:cNvPr id="237787" name="Text Box 219"/>
            <p:cNvSpPr txBox="1">
              <a:spLocks noChangeArrowheads="1"/>
            </p:cNvSpPr>
            <p:nvPr/>
          </p:nvSpPr>
          <p:spPr bwMode="auto">
            <a:xfrm rot="16200000">
              <a:off x="257" y="3505"/>
              <a:ext cx="48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Sign</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Heb. 2:4</a:t>
              </a:r>
            </a:p>
          </p:txBody>
        </p:sp>
        <p:sp>
          <p:nvSpPr>
            <p:cNvPr id="237790" name="AutoShape 222"/>
            <p:cNvSpPr>
              <a:spLocks/>
            </p:cNvSpPr>
            <p:nvPr/>
          </p:nvSpPr>
          <p:spPr bwMode="auto">
            <a:xfrm>
              <a:off x="624" y="3360"/>
              <a:ext cx="48" cy="624"/>
            </a:xfrm>
            <a:prstGeom prst="leftBrace">
              <a:avLst>
                <a:gd name="adj1" fmla="val 108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grpSp>
        <p:nvGrpSpPr>
          <p:cNvPr id="5" name="Group 226"/>
          <p:cNvGrpSpPr>
            <a:grpSpLocks/>
          </p:cNvGrpSpPr>
          <p:nvPr/>
        </p:nvGrpSpPr>
        <p:grpSpPr bwMode="auto">
          <a:xfrm>
            <a:off x="339725" y="3962400"/>
            <a:ext cx="498475" cy="1219200"/>
            <a:chOff x="358" y="2496"/>
            <a:chExt cx="314" cy="768"/>
          </a:xfrm>
        </p:grpSpPr>
        <p:sp>
          <p:nvSpPr>
            <p:cNvPr id="237785" name="Text Box 217"/>
            <p:cNvSpPr txBox="1">
              <a:spLocks noChangeArrowheads="1"/>
            </p:cNvSpPr>
            <p:nvPr/>
          </p:nvSpPr>
          <p:spPr bwMode="auto">
            <a:xfrm rot="16200000">
              <a:off x="145" y="2725"/>
              <a:ext cx="719" cy="288"/>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200" b="1">
                  <a:solidFill>
                    <a:srgbClr val="FFFFFF"/>
                  </a:solidFill>
                  <a:effectLst>
                    <a:outerShdw blurRad="38100" dist="38100" dir="2700000" algn="tl">
                      <a:srgbClr val="000000"/>
                    </a:outerShdw>
                  </a:effectLst>
                  <a:cs typeface="Arial" charset="0"/>
                </a:rPr>
                <a:t>Foundational</a:t>
              </a:r>
              <a:br>
                <a:rPr lang="en-US" sz="1200" b="1">
                  <a:solidFill>
                    <a:srgbClr val="FFFFFF"/>
                  </a:solidFill>
                  <a:effectLst>
                    <a:outerShdw blurRad="38100" dist="38100" dir="2700000" algn="tl">
                      <a:srgbClr val="000000"/>
                    </a:outerShdw>
                  </a:effectLst>
                  <a:cs typeface="Arial" charset="0"/>
                </a:rPr>
              </a:br>
              <a:r>
                <a:rPr lang="en-US" sz="1200" b="1">
                  <a:solidFill>
                    <a:srgbClr val="FFFFFF"/>
                  </a:solidFill>
                  <a:effectLst>
                    <a:outerShdw blurRad="38100" dist="38100" dir="2700000" algn="tl">
                      <a:srgbClr val="000000"/>
                    </a:outerShdw>
                  </a:effectLst>
                  <a:cs typeface="Arial" charset="0"/>
                </a:rPr>
                <a:t>Eph. 2:20</a:t>
              </a:r>
            </a:p>
          </p:txBody>
        </p:sp>
        <p:sp>
          <p:nvSpPr>
            <p:cNvPr id="237791" name="AutoShape 223"/>
            <p:cNvSpPr>
              <a:spLocks/>
            </p:cNvSpPr>
            <p:nvPr/>
          </p:nvSpPr>
          <p:spPr bwMode="auto">
            <a:xfrm>
              <a:off x="624" y="2496"/>
              <a:ext cx="48" cy="768"/>
            </a:xfrm>
            <a:prstGeom prst="leftBrace">
              <a:avLst>
                <a:gd name="adj1" fmla="val 133333"/>
                <a:gd name="adj2" fmla="val 50000"/>
              </a:avLst>
            </a:prstGeom>
            <a:noFill/>
            <a:ln w="38100">
              <a:solidFill>
                <a:schemeClr val="bg1"/>
              </a:solidFill>
              <a:round/>
              <a:headEnd/>
              <a:tailEnd/>
            </a:ln>
            <a:effectLst>
              <a:outerShdw blurRad="63500" dist="35921" dir="2700000" algn="ctr" rotWithShape="0">
                <a:schemeClr val="tx1">
                  <a:alpha val="74998"/>
                </a:schemeClr>
              </a:outerShdw>
            </a:effectLst>
          </p:spPr>
          <p:txBody>
            <a:bodyPr wrap="none" anchor="ctr"/>
            <a:lstStyle/>
            <a:p>
              <a:pPr eaLnBrk="1" hangingPunct="1">
                <a:defRPr/>
              </a:pPr>
              <a:endParaRPr lang="en-US" sz="1800">
                <a:solidFill>
                  <a:srgbClr val="000000"/>
                </a:solidFill>
                <a:latin typeface="Sand" pitchFamily="-128" charset="0"/>
                <a:ea typeface="Arial" charset="0"/>
                <a:cs typeface="Arial" charset="0"/>
              </a:endParaRPr>
            </a:p>
          </p:txBody>
        </p:sp>
      </p:grpSp>
      <p:sp>
        <p:nvSpPr>
          <p:cNvPr id="237796" name="WordArt 228"/>
          <p:cNvSpPr>
            <a:spLocks noChangeArrowheads="1" noChangeShapeType="1" noTextEdit="1"/>
          </p:cNvSpPr>
          <p:nvPr/>
        </p:nvSpPr>
        <p:spPr bwMode="auto">
          <a:xfrm rot="-5400000">
            <a:off x="-920750" y="2241550"/>
            <a:ext cx="2209800" cy="3175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Permanent</a:t>
            </a:r>
          </a:p>
        </p:txBody>
      </p:sp>
      <p:sp>
        <p:nvSpPr>
          <p:cNvPr id="237797" name="WordArt 229"/>
          <p:cNvSpPr>
            <a:spLocks noChangeArrowheads="1" noChangeShapeType="1" noTextEdit="1"/>
          </p:cNvSpPr>
          <p:nvPr/>
        </p:nvSpPr>
        <p:spPr bwMode="auto">
          <a:xfrm rot="-5400000">
            <a:off x="-990600" y="4876800"/>
            <a:ext cx="2362200" cy="3810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effectLst>
                  <a:outerShdw blurRad="63500" dist="35921" dir="2700000" algn="ctr" rotWithShape="0">
                    <a:srgbClr val="000000"/>
                  </a:outerShdw>
                </a:effectLst>
                <a:latin typeface="Arial Black"/>
                <a:ea typeface="Arial Black"/>
                <a:cs typeface="Arial Black"/>
              </a:rPr>
              <a:t>Temporary</a:t>
            </a:r>
          </a:p>
        </p:txBody>
      </p:sp>
      <p:sp>
        <p:nvSpPr>
          <p:cNvPr id="237798" name="Text Box 230"/>
          <p:cNvSpPr txBox="1">
            <a:spLocks noChangeArrowheads="1"/>
          </p:cNvSpPr>
          <p:nvPr/>
        </p:nvSpPr>
        <p:spPr bwMode="auto">
          <a:xfrm>
            <a:off x="8382000" y="76200"/>
            <a:ext cx="685800" cy="457200"/>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outerShdw blurRad="38100" dist="38100" dir="2700000" algn="tl">
                    <a:srgbClr val="000000"/>
                  </a:outerShdw>
                </a:effectLst>
                <a:cs typeface="Arial" charset="0"/>
              </a:rPr>
              <a:t>6</a:t>
            </a:r>
          </a:p>
        </p:txBody>
      </p:sp>
    </p:spTree>
    <p:extLst>
      <p:ext uri="{BB962C8B-B14F-4D97-AF65-F5344CB8AC3E}">
        <p14:creationId xmlns:p14="http://schemas.microsoft.com/office/powerpoint/2010/main" val="32914095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0-#ppt_w/2"/>
                                          </p:val>
                                        </p:tav>
                                        <p:tav tm="100000">
                                          <p:val>
                                            <p:strVal val="#ppt_x"/>
                                          </p:val>
                                        </p:tav>
                                      </p:tavLst>
                                    </p:anim>
                                    <p:anim calcmode="lin" valueType="num">
                                      <p:cBhvr additive="base">
                                        <p:cTn id="2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37796"/>
                                        </p:tgtEl>
                                        <p:attrNameLst>
                                          <p:attrName>style.visibility</p:attrName>
                                        </p:attrNameLst>
                                      </p:cBhvr>
                                      <p:to>
                                        <p:strVal val="visible"/>
                                      </p:to>
                                    </p:set>
                                    <p:anim calcmode="lin" valueType="num">
                                      <p:cBhvr additive="base">
                                        <p:cTn id="31" dur="500" fill="hold"/>
                                        <p:tgtEl>
                                          <p:spTgt spid="237796"/>
                                        </p:tgtEl>
                                        <p:attrNameLst>
                                          <p:attrName>ppt_x</p:attrName>
                                        </p:attrNameLst>
                                      </p:cBhvr>
                                      <p:tavLst>
                                        <p:tav tm="0">
                                          <p:val>
                                            <p:strVal val="0-#ppt_w/2"/>
                                          </p:val>
                                        </p:tav>
                                        <p:tav tm="100000">
                                          <p:val>
                                            <p:strVal val="#ppt_x"/>
                                          </p:val>
                                        </p:tav>
                                      </p:tavLst>
                                    </p:anim>
                                    <p:anim calcmode="lin" valueType="num">
                                      <p:cBhvr additive="base">
                                        <p:cTn id="32" dur="500" fill="hold"/>
                                        <p:tgtEl>
                                          <p:spTgt spid="237796"/>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37797"/>
                                        </p:tgtEl>
                                        <p:attrNameLst>
                                          <p:attrName>style.visibility</p:attrName>
                                        </p:attrNameLst>
                                      </p:cBhvr>
                                      <p:to>
                                        <p:strVal val="visible"/>
                                      </p:to>
                                    </p:set>
                                    <p:anim calcmode="lin" valueType="num">
                                      <p:cBhvr additive="base">
                                        <p:cTn id="37" dur="500" fill="hold"/>
                                        <p:tgtEl>
                                          <p:spTgt spid="237797"/>
                                        </p:tgtEl>
                                        <p:attrNameLst>
                                          <p:attrName>ppt_x</p:attrName>
                                        </p:attrNameLst>
                                      </p:cBhvr>
                                      <p:tavLst>
                                        <p:tav tm="0">
                                          <p:val>
                                            <p:strVal val="0-#ppt_w/2"/>
                                          </p:val>
                                        </p:tav>
                                        <p:tav tm="100000">
                                          <p:val>
                                            <p:strVal val="#ppt_x"/>
                                          </p:val>
                                        </p:tav>
                                      </p:tavLst>
                                    </p:anim>
                                    <p:anim calcmode="lin" valueType="num">
                                      <p:cBhvr additive="base">
                                        <p:cTn id="38" dur="500" fill="hold"/>
                                        <p:tgtEl>
                                          <p:spTgt spid="237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796" grpId="0" animBg="1"/>
      <p:bldP spid="23779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4:10</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Each one should use whatever gift he has received to serve others, faithfully administering God</a:t>
            </a:r>
            <a:r>
              <a:rPr kumimoji="0" lang="uk-UA"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s grace in its various forms.</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3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en-US" b="1">
                <a:latin typeface="Arial" panose="020B0604020202020204" pitchFamily="34" charset="0"/>
                <a:cs typeface="Arial" panose="020B0604020202020204" pitchFamily="34" charset="0"/>
              </a:rPr>
              <a:t>1 Peter 4:11</a:t>
            </a:r>
            <a:r>
              <a:rPr lang="en-US" sz="3200" b="1">
                <a:latin typeface="Arial" panose="020B0604020202020204" pitchFamily="34" charset="0"/>
                <a:cs typeface="Arial" panose="020B0604020202020204" pitchFamily="34" charset="0"/>
              </a:rPr>
              <a:t> (NIV)</a:t>
            </a:r>
            <a:endParaRPr lang="en-US">
              <a:latin typeface="Arial" panose="020B0604020202020204" pitchFamily="34" charset="0"/>
              <a:cs typeface="Arial" panose="020B0604020202020204" pitchFamily="34" charset="0"/>
            </a:endParaRPr>
          </a:p>
        </p:txBody>
      </p:sp>
      <p:sp>
        <p:nvSpPr>
          <p:cNvPr id="187396" name="Rectangle 4"/>
          <p:cNvSpPr>
            <a:spLocks noChangeArrowheads="1"/>
          </p:cNvSpPr>
          <p:nvPr/>
        </p:nvSpPr>
        <p:spPr bwMode="auto">
          <a:xfrm>
            <a:off x="685800" y="1752600"/>
            <a:ext cx="7848600" cy="5348808"/>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20000"/>
              </a:spcBef>
              <a:spcAft>
                <a:spcPct val="0"/>
              </a:spcAft>
              <a:buClr>
                <a:srgbClr val="FFCC00"/>
              </a:buClr>
              <a:buSzPct val="120000"/>
              <a:buFontTx/>
              <a:buNone/>
              <a:tabLst/>
              <a:defRPr/>
            </a:pP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speaks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he should do it as one speaking the very words of God.  If anyone </a:t>
            </a:r>
            <a:r>
              <a:rPr kumimoji="0" lang="en-US" altLang="ja-JP" sz="36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serves</a:t>
            </a:r>
            <a:r>
              <a:rPr kumimoji="0" lang="en-US"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he should do it with the strength God provides, so that in all things God may be praised through Jesus Christ.  To him be glory forever and ever.  Amen.</a:t>
            </a:r>
            <a:r>
              <a:rPr kumimoji="0" lang="ru-RU" altLang="ja-JP"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0899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1026"/>
          <p:cNvGraphicFramePr>
            <a:graphicFrameLocks noGrp="1"/>
          </p:cNvGraphicFramePr>
          <p:nvPr/>
        </p:nvGraphicFramePr>
        <p:xfrm>
          <a:off x="990600" y="1854200"/>
          <a:ext cx="7315200" cy="4532949"/>
        </p:xfrm>
        <a:graphic>
          <a:graphicData uri="http://schemas.openxmlformats.org/drawingml/2006/table">
            <a:tbl>
              <a:tblPr>
                <a:effectLst>
                  <a:outerShdw blurRad="50800" dist="38100" dir="2700000" algn="tl" rotWithShape="0">
                    <a:srgbClr val="000000">
                      <a:alpha val="43000"/>
                    </a:srgbClr>
                  </a:outerShdw>
                </a:effectLst>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Speaking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48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accent2"/>
                        </a:gs>
                        <a:gs pos="100000">
                          <a:schemeClr val="accent4"/>
                        </a:gs>
                      </a:gsLst>
                      <a:path path="rect">
                        <a:fillToRect l="50000" t="50000" r="50000" b="50000"/>
                      </a:path>
                      <a:tileRect/>
                    </a:gra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Teaching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Administering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Evangelism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Faith</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Pastor-Teacher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Giving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Encouraging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Service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lumMod val="95000"/>
                        <a:lumOff val="5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600" b="1" i="0" u="none" strike="noStrike" cap="none" normalizeH="0" baseline="0" dirty="0">
                          <a:ln>
                            <a:noFill/>
                          </a:ln>
                          <a:solidFill>
                            <a:schemeClr val="bg1"/>
                          </a:solidFill>
                          <a:effectLst>
                            <a:outerShdw blurRad="38100" dist="38100" dir="2700000" algn="tl">
                              <a:srgbClr val="000000">
                                <a:alpha val="43137"/>
                              </a:srgbClr>
                            </a:outerShdw>
                          </a:effectLst>
                          <a:latin typeface="Rial"/>
                          <a:ea typeface="ＭＳ Ｐゴシック" pitchFamily="34" charset="-128"/>
                          <a:cs typeface="Rial"/>
                        </a:rPr>
                        <a:t>Mercy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0">
                          <a:srgbClr val="990099"/>
                        </a:gs>
                        <a:gs pos="100000">
                          <a:schemeClr val="tx1"/>
                        </a:gs>
                      </a:gsLst>
                      <a:path path="rect">
                        <a:fillToRect l="50000" t="50000" r="50000" b="50000"/>
                      </a:path>
                      <a:tileRect/>
                    </a:gradFill>
                  </a:tcPr>
                </a:tc>
                <a:extLst>
                  <a:ext uri="{0D108BD9-81ED-4DB2-BD59-A6C34878D82A}">
                    <a16:rowId xmlns:a16="http://schemas.microsoft.com/office/drawing/2014/main" val="10005"/>
                  </a:ext>
                </a:extLst>
              </a:tr>
            </a:tbl>
          </a:graphicData>
        </a:graphic>
      </p:graphicFrame>
      <p:sp>
        <p:nvSpPr>
          <p:cNvPr id="346114" name="Rectangle 1050"/>
          <p:cNvSpPr>
            <a:spLocks noChangeArrowheads="1"/>
          </p:cNvSpPr>
          <p:nvPr/>
        </p:nvSpPr>
        <p:spPr bwMode="auto">
          <a:xfrm>
            <a:off x="8502650" y="76200"/>
            <a:ext cx="5270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a:t>
            </a:r>
          </a:p>
        </p:txBody>
      </p:sp>
      <p:sp>
        <p:nvSpPr>
          <p:cNvPr id="346115" name="Rectangle 1053"/>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346116" name="Picture 5" descr="body_of_Christ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4384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6117" name="Title 33"/>
          <p:cNvSpPr>
            <a:spLocks noGrp="1"/>
          </p:cNvSpPr>
          <p:nvPr>
            <p:ph type="title" idx="4294967295"/>
          </p:nvPr>
        </p:nvSpPr>
        <p:spPr>
          <a:xfrm>
            <a:off x="3124200" y="0"/>
            <a:ext cx="3352800" cy="1752600"/>
          </a:xfrm>
        </p:spPr>
        <p:txBody>
          <a:bodyPr/>
          <a:lstStyle/>
          <a:p>
            <a:pPr eaLnBrk="1" hangingPunct="1"/>
            <a:r>
              <a:rPr lang="en-US" sz="3600" b="0">
                <a:latin typeface="Arial" charset="0"/>
                <a:cs typeface="Arial" charset="0"/>
              </a:rPr>
              <a:t>Categories of Gifts </a:t>
            </a:r>
            <a:br>
              <a:rPr lang="en-US" sz="3600" b="0">
                <a:latin typeface="Arial" charset="0"/>
                <a:cs typeface="Arial" charset="0"/>
              </a:rPr>
            </a:br>
            <a:r>
              <a:rPr lang="en-US" sz="3600" b="0">
                <a:latin typeface="Arial" charset="0"/>
                <a:cs typeface="Arial" charset="0"/>
              </a:rPr>
              <a:t>(1 Peter 4:11)</a:t>
            </a:r>
            <a:endParaRPr lang="en-US">
              <a:latin typeface="Arial" charset="0"/>
            </a:endParaRPr>
          </a:p>
        </p:txBody>
      </p:sp>
      <p:sp>
        <p:nvSpPr>
          <p:cNvPr id="7" name="AutoShape 25"/>
          <p:cNvSpPr>
            <a:spLocks noChangeArrowheads="1"/>
          </p:cNvSpPr>
          <p:nvPr/>
        </p:nvSpPr>
        <p:spPr bwMode="auto">
          <a:xfrm>
            <a:off x="1066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words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
        <p:nvSpPr>
          <p:cNvPr id="346119" name="AutoShape 28"/>
          <p:cNvSpPr>
            <a:spLocks noChangeArrowheads="1"/>
          </p:cNvSpPr>
          <p:nvPr/>
        </p:nvSpPr>
        <p:spPr bwMode="auto">
          <a:xfrm>
            <a:off x="5638800" y="0"/>
            <a:ext cx="2819400" cy="20574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 strength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from </a:t>
            </a:r>
            <a:b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800" b="0" i="0" u="none" strike="noStrike" kern="1200" cap="none" spc="0" normalizeH="0" baseline="0" noProof="0">
                <a:ln>
                  <a:noFill/>
                </a:ln>
                <a:solidFill>
                  <a:srgbClr val="000000"/>
                </a:solidFill>
                <a:effectLst/>
                <a:uLnTx/>
                <a:uFillTx/>
                <a:latin typeface="Arial" charset="0"/>
                <a:ea typeface="ＭＳ Ｐゴシック" charset="0"/>
                <a:cs typeface="Arial" charset="0"/>
              </a:rPr>
              <a:t>God</a:t>
            </a:r>
          </a:p>
        </p:txBody>
      </p:sp>
    </p:spTree>
    <p:extLst>
      <p:ext uri="{BB962C8B-B14F-4D97-AF65-F5344CB8AC3E}">
        <p14:creationId xmlns:p14="http://schemas.microsoft.com/office/powerpoint/2010/main" val="832612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88"/>
            <a:ext cx="9144000" cy="647701"/>
          </a:xfrm>
          <a:gradFill flip="none" rotWithShape="1">
            <a:gsLst>
              <a:gs pos="50000">
                <a:srgbClr val="800080"/>
              </a:gs>
              <a:gs pos="100000">
                <a:schemeClr val="tx1"/>
              </a:gs>
            </a:gsLst>
            <a:path path="rect">
              <a:fillToRect l="50000" t="50000" r="50000" b="50000"/>
            </a:path>
            <a:tileRect/>
          </a:gradFill>
        </p:spPr>
        <p:txBody>
          <a:bodyPr/>
          <a:lstStyle/>
          <a:p>
            <a:pPr>
              <a:defRPr/>
            </a:pPr>
            <a:r>
              <a:rPr lang="en-US" sz="2800" b="1" dirty="0">
                <a:solidFill>
                  <a:schemeClr val="bg1"/>
                </a:solidFill>
                <a:effectLst>
                  <a:outerShdw blurRad="38100" dist="38100" dir="2700000" algn="tl">
                    <a:srgbClr val="000000">
                      <a:alpha val="43137"/>
                    </a:srgbClr>
                  </a:outerShdw>
                </a:effectLst>
                <a:latin typeface="Arial"/>
                <a:cs typeface="Arial"/>
              </a:rPr>
              <a:t>Overview and Categorization of the Gifts Chart </a:t>
            </a:r>
          </a:p>
        </p:txBody>
      </p:sp>
      <p:sp>
        <p:nvSpPr>
          <p:cNvPr id="3" name="Text Box 5"/>
          <p:cNvSpPr txBox="1">
            <a:spLocks noChangeArrowheads="1"/>
          </p:cNvSpPr>
          <p:nvPr/>
        </p:nvSpPr>
        <p:spPr bwMode="auto">
          <a:xfrm>
            <a:off x="8377238" y="0"/>
            <a:ext cx="762000" cy="369888"/>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1800" b="1" dirty="0">
                <a:solidFill>
                  <a:schemeClr val="bg1"/>
                </a:solidFill>
              </a:rPr>
              <a:t>17</a:t>
            </a:r>
            <a:endParaRPr lang="en-US" sz="1800" b="1" i="1" dirty="0">
              <a:solidFill>
                <a:schemeClr val="bg1"/>
              </a:solidFill>
              <a:latin typeface="Times New Roman" charset="0"/>
            </a:endParaRPr>
          </a:p>
        </p:txBody>
      </p:sp>
      <p:graphicFrame>
        <p:nvGraphicFramePr>
          <p:cNvPr id="5" name="Table 4"/>
          <p:cNvGraphicFramePr>
            <a:graphicFrameLocks noGrp="1"/>
          </p:cNvGraphicFramePr>
          <p:nvPr/>
        </p:nvGraphicFramePr>
        <p:xfrm>
          <a:off x="2" y="666448"/>
          <a:ext cx="9144736" cy="6074920"/>
        </p:xfrm>
        <a:graphic>
          <a:graphicData uri="http://schemas.openxmlformats.org/drawingml/2006/table">
            <a:tbl>
              <a:tblPr firstRow="1" bandRow="1">
                <a:tableStyleId>{10A1B5D5-9B99-4C35-A422-299274C87663}</a:tableStyleId>
              </a:tblPr>
              <a:tblGrid>
                <a:gridCol w="104360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432048">
                  <a:extLst>
                    <a:ext uri="{9D8B030D-6E8A-4147-A177-3AD203B41FA5}">
                      <a16:colId xmlns:a16="http://schemas.microsoft.com/office/drawing/2014/main" val="20004"/>
                    </a:ext>
                  </a:extLst>
                </a:gridCol>
                <a:gridCol w="410462">
                  <a:extLst>
                    <a:ext uri="{9D8B030D-6E8A-4147-A177-3AD203B41FA5}">
                      <a16:colId xmlns:a16="http://schemas.microsoft.com/office/drawing/2014/main" val="20005"/>
                    </a:ext>
                  </a:extLst>
                </a:gridCol>
                <a:gridCol w="116840">
                  <a:extLst>
                    <a:ext uri="{9D8B030D-6E8A-4147-A177-3AD203B41FA5}">
                      <a16:colId xmlns:a16="http://schemas.microsoft.com/office/drawing/2014/main" val="20006"/>
                    </a:ext>
                  </a:extLst>
                </a:gridCol>
                <a:gridCol w="313218">
                  <a:extLst>
                    <a:ext uri="{9D8B030D-6E8A-4147-A177-3AD203B41FA5}">
                      <a16:colId xmlns:a16="http://schemas.microsoft.com/office/drawing/2014/main" val="20007"/>
                    </a:ext>
                  </a:extLst>
                </a:gridCol>
                <a:gridCol w="552876">
                  <a:extLst>
                    <a:ext uri="{9D8B030D-6E8A-4147-A177-3AD203B41FA5}">
                      <a16:colId xmlns:a16="http://schemas.microsoft.com/office/drawing/2014/main" val="20008"/>
                    </a:ext>
                  </a:extLst>
                </a:gridCol>
                <a:gridCol w="433047">
                  <a:extLst>
                    <a:ext uri="{9D8B030D-6E8A-4147-A177-3AD203B41FA5}">
                      <a16:colId xmlns:a16="http://schemas.microsoft.com/office/drawing/2014/main" val="20009"/>
                    </a:ext>
                  </a:extLst>
                </a:gridCol>
                <a:gridCol w="433047">
                  <a:extLst>
                    <a:ext uri="{9D8B030D-6E8A-4147-A177-3AD203B41FA5}">
                      <a16:colId xmlns:a16="http://schemas.microsoft.com/office/drawing/2014/main" val="20010"/>
                    </a:ext>
                  </a:extLst>
                </a:gridCol>
                <a:gridCol w="433047">
                  <a:extLst>
                    <a:ext uri="{9D8B030D-6E8A-4147-A177-3AD203B41FA5}">
                      <a16:colId xmlns:a16="http://schemas.microsoft.com/office/drawing/2014/main" val="20011"/>
                    </a:ext>
                  </a:extLst>
                </a:gridCol>
                <a:gridCol w="433047">
                  <a:extLst>
                    <a:ext uri="{9D8B030D-6E8A-4147-A177-3AD203B41FA5}">
                      <a16:colId xmlns:a16="http://schemas.microsoft.com/office/drawing/2014/main" val="20012"/>
                    </a:ext>
                  </a:extLst>
                </a:gridCol>
                <a:gridCol w="433047">
                  <a:extLst>
                    <a:ext uri="{9D8B030D-6E8A-4147-A177-3AD203B41FA5}">
                      <a16:colId xmlns:a16="http://schemas.microsoft.com/office/drawing/2014/main" val="20013"/>
                    </a:ext>
                  </a:extLst>
                </a:gridCol>
                <a:gridCol w="433047">
                  <a:extLst>
                    <a:ext uri="{9D8B030D-6E8A-4147-A177-3AD203B41FA5}">
                      <a16:colId xmlns:a16="http://schemas.microsoft.com/office/drawing/2014/main" val="20014"/>
                    </a:ext>
                  </a:extLst>
                </a:gridCol>
                <a:gridCol w="433047">
                  <a:extLst>
                    <a:ext uri="{9D8B030D-6E8A-4147-A177-3AD203B41FA5}">
                      <a16:colId xmlns:a16="http://schemas.microsoft.com/office/drawing/2014/main" val="20015"/>
                    </a:ext>
                  </a:extLst>
                </a:gridCol>
                <a:gridCol w="433048">
                  <a:extLst>
                    <a:ext uri="{9D8B030D-6E8A-4147-A177-3AD203B41FA5}">
                      <a16:colId xmlns:a16="http://schemas.microsoft.com/office/drawing/2014/main" val="20016"/>
                    </a:ext>
                  </a:extLst>
                </a:gridCol>
                <a:gridCol w="433047">
                  <a:extLst>
                    <a:ext uri="{9D8B030D-6E8A-4147-A177-3AD203B41FA5}">
                      <a16:colId xmlns:a16="http://schemas.microsoft.com/office/drawing/2014/main" val="20017"/>
                    </a:ext>
                  </a:extLst>
                </a:gridCol>
                <a:gridCol w="433047">
                  <a:extLst>
                    <a:ext uri="{9D8B030D-6E8A-4147-A177-3AD203B41FA5}">
                      <a16:colId xmlns:a16="http://schemas.microsoft.com/office/drawing/2014/main" val="20018"/>
                    </a:ext>
                  </a:extLst>
                </a:gridCol>
                <a:gridCol w="433047">
                  <a:extLst>
                    <a:ext uri="{9D8B030D-6E8A-4147-A177-3AD203B41FA5}">
                      <a16:colId xmlns:a16="http://schemas.microsoft.com/office/drawing/2014/main" val="20019"/>
                    </a:ext>
                  </a:extLst>
                </a:gridCol>
              </a:tblGrid>
              <a:tr h="1512168">
                <a:tc>
                  <a:txBody>
                    <a:bodyPr/>
                    <a:lstStyle/>
                    <a:p>
                      <a:pPr marL="71755" algn="ctr">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 </a:t>
                      </a:r>
                      <a:endParaRPr lang="en-US" sz="1200" dirty="0">
                        <a:effectLst/>
                        <a:latin typeface="Arial"/>
                        <a:cs typeface="Arial"/>
                      </a:endParaRPr>
                    </a:p>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SPIRITUAL GIFTS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APOSTLESHIP</a:t>
                      </a:r>
                      <a:endParaRPr lang="en-US" sz="1200" dirty="0">
                        <a:effectLst/>
                        <a:latin typeface="Arial"/>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PROPHECY</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TEACHING</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EVANGELISM</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PASTOR-TEACHER</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gridSpan="2">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EXHORTATION</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hMerge="1">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endParaRPr lang="en-US" sz="1200" dirty="0">
                        <a:effectLst/>
                        <a:latin typeface="Arial"/>
                        <a:ea typeface="Times New Roman"/>
                        <a:cs typeface="Arial"/>
                      </a:endParaRPr>
                    </a:p>
                  </a:txBody>
                  <a:tcPr marL="0" marR="0" marT="0" marB="0" vert="vert270" anchor="ctr">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ADMINISTRATIONS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FAITH</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GIVING</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SERVICE (HELPS)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SHOWING MERCY</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DISTINGUISHING SPIRITS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WORD OF WISDOM</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WORD OF KNOWLEDGE</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SPEAKING IN TONGUES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INTERPRETING TONGUES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MIRACLES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marL="71755" algn="l">
                        <a:spcAft>
                          <a:spcPts val="0"/>
                        </a:spcAft>
                        <a:tabLst>
                          <a:tab pos="342900" algn="l"/>
                          <a:tab pos="571500" algn="l"/>
                          <a:tab pos="800100" algn="l"/>
                          <a:tab pos="1028700" algn="l"/>
                          <a:tab pos="1257300" algn="l"/>
                          <a:tab pos="1485900" algn="l"/>
                          <a:tab pos="1714500" algn="l"/>
                          <a:tab pos="1943100" algn="l"/>
                          <a:tab pos="3771900" algn="l"/>
                          <a:tab pos="4857750" algn="l"/>
                          <a:tab pos="5600065" algn="l"/>
                        </a:tabLst>
                      </a:pPr>
                      <a:r>
                        <a:rPr lang="en-US" sz="900" dirty="0">
                          <a:effectLst/>
                          <a:latin typeface="Arial"/>
                          <a:cs typeface="Arial"/>
                        </a:rPr>
                        <a:t>HEALINGS</a:t>
                      </a:r>
                      <a:endParaRPr lang="en-US" sz="1200" dirty="0">
                        <a:effectLst/>
                        <a:latin typeface="Arial"/>
                        <a:ea typeface="Times New Roman"/>
                        <a:cs typeface="Arial"/>
                      </a:endParaRPr>
                    </a:p>
                  </a:txBody>
                  <a:tcPr marL="0" marR="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0000"/>
                  </a:ext>
                </a:extLst>
              </a:tr>
              <a:tr h="432048">
                <a:tc>
                  <a:txBody>
                    <a:bodyPr/>
                    <a:lstStyle/>
                    <a:p>
                      <a:pPr algn="ctr"/>
                      <a:r>
                        <a:rPr lang="en-US" sz="1200" b="1" dirty="0">
                          <a:solidFill>
                            <a:srgbClr val="FFFFFF"/>
                          </a:solidFill>
                          <a:latin typeface="Arial"/>
                          <a:cs typeface="Arial"/>
                        </a:rPr>
                        <a:t>Duration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2">
                  <a:txBody>
                    <a:bodyPr/>
                    <a:lstStyle/>
                    <a:p>
                      <a:pPr algn="ctr"/>
                      <a:r>
                        <a:rPr lang="en-US" sz="1200" b="1" dirty="0">
                          <a:latin typeface="Arial"/>
                          <a:cs typeface="Arial"/>
                        </a:rPr>
                        <a:t>Temporary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dirty="0">
                        <a:latin typeface="Arial"/>
                        <a:cs typeface="Arial"/>
                      </a:endParaRPr>
                    </a:p>
                  </a:txBody>
                  <a:tcPr/>
                </a:tc>
                <a:tc gridSpan="10">
                  <a:txBody>
                    <a:bodyPr/>
                    <a:lstStyle/>
                    <a:p>
                      <a:pPr algn="ctr"/>
                      <a:r>
                        <a:rPr lang="en-US" sz="1200" b="1" dirty="0">
                          <a:latin typeface="Arial"/>
                          <a:cs typeface="Arial"/>
                        </a:rPr>
                        <a:t>Permanent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en-US" sz="1200" b="1" dirty="0">
                          <a:latin typeface="Arial"/>
                          <a:cs typeface="Arial"/>
                        </a:rPr>
                        <a:t>Temporary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1"/>
                  </a:ext>
                </a:extLst>
              </a:tr>
              <a:tr h="360040">
                <a:tc>
                  <a:txBody>
                    <a:bodyPr/>
                    <a:lstStyle/>
                    <a:p>
                      <a:pPr algn="ctr"/>
                      <a:r>
                        <a:rPr lang="en-US" sz="1200" b="1" dirty="0">
                          <a:solidFill>
                            <a:srgbClr val="FFFFFF"/>
                          </a:solidFill>
                          <a:latin typeface="Arial"/>
                          <a:cs typeface="Arial"/>
                        </a:rPr>
                        <a:t>Words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en-US" sz="1200" b="1">
                          <a:latin typeface="Arial"/>
                          <a:cs typeface="Arial"/>
                        </a:rPr>
                        <a:t>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b="1" dirty="0">
                        <a:latin typeface="Arial"/>
                        <a:cs typeface="Arial"/>
                      </a:endParaRPr>
                    </a:p>
                  </a:txBody>
                  <a:tcPr anchor="ctr"/>
                </a:tc>
                <a:tc gridSpan="5">
                  <a:txBody>
                    <a:bodyPr/>
                    <a:lstStyle/>
                    <a:p>
                      <a:pPr algn="ctr"/>
                      <a:r>
                        <a:rPr lang="en-US" sz="1200" b="1">
                          <a:latin typeface="Arial"/>
                          <a:cs typeface="Arial"/>
                        </a:rPr>
                        <a:t>Non-Verbal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5">
                  <a:txBody>
                    <a:bodyPr/>
                    <a:lstStyle/>
                    <a:p>
                      <a:pPr algn="ctr"/>
                      <a:r>
                        <a:rPr lang="en-US" sz="1200" b="1">
                          <a:latin typeface="Arial"/>
                          <a:cs typeface="Arial"/>
                        </a:rPr>
                        <a:t>Verbal</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tc gridSpan="2">
                  <a:txBody>
                    <a:bodyPr/>
                    <a:lstStyle/>
                    <a:p>
                      <a:pPr algn="ctr"/>
                      <a:r>
                        <a:rPr lang="en-US" sz="1200" b="1" dirty="0">
                          <a:latin typeface="Arial"/>
                          <a:cs typeface="Arial"/>
                        </a:rPr>
                        <a:t>Non-Verb</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2"/>
                  </a:ext>
                </a:extLst>
              </a:tr>
              <a:tr h="360040">
                <a:tc>
                  <a:txBody>
                    <a:bodyPr/>
                    <a:lstStyle/>
                    <a:p>
                      <a:pPr algn="ctr"/>
                      <a:r>
                        <a:rPr lang="en-US" sz="1200" b="1" dirty="0">
                          <a:solidFill>
                            <a:srgbClr val="FFFFFF"/>
                          </a:solidFill>
                          <a:latin typeface="Arial"/>
                          <a:cs typeface="Arial"/>
                        </a:rPr>
                        <a:t>Focus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7">
                  <a:txBody>
                    <a:bodyPr/>
                    <a:lstStyle/>
                    <a:p>
                      <a:pPr algn="ctr"/>
                      <a:r>
                        <a:rPr lang="en-US" sz="1200" b="1" dirty="0">
                          <a:solidFill>
                            <a:srgbClr val="000000"/>
                          </a:solidFill>
                          <a:latin typeface="Arial"/>
                          <a:cs typeface="Arial"/>
                        </a:rPr>
                        <a:t>Speaking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algn="ctr"/>
                      <a:r>
                        <a:rPr lang="en-US" sz="1200" b="1" dirty="0">
                          <a:solidFill>
                            <a:srgbClr val="000000"/>
                          </a:solidFill>
                          <a:latin typeface="Arial"/>
                          <a:cs typeface="Arial"/>
                        </a:rPr>
                        <a:t>Serving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solidFill>
                            <a:srgbClr val="000000"/>
                          </a:solidFill>
                          <a:latin typeface="Arial"/>
                          <a:cs typeface="Arial"/>
                        </a:rPr>
                        <a:t>Signifying</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200" b="1" dirty="0">
                        <a:latin typeface="Arial"/>
                        <a:cs typeface="Aria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3"/>
                  </a:ext>
                </a:extLst>
              </a:tr>
              <a:tr h="426328">
                <a:tc>
                  <a:txBody>
                    <a:bodyPr/>
                    <a:lstStyle/>
                    <a:p>
                      <a:pPr algn="ctr"/>
                      <a:r>
                        <a:rPr lang="en-US" sz="1200" b="1" dirty="0">
                          <a:solidFill>
                            <a:srgbClr val="FFFFFF"/>
                          </a:solidFill>
                          <a:latin typeface="Arial"/>
                          <a:cs typeface="Arial"/>
                        </a:rPr>
                        <a:t>Category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Support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Service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sz="1200" b="1" dirty="0">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gridSpan="7">
                  <a:txBody>
                    <a:bodyPr/>
                    <a:lstStyle/>
                    <a:p>
                      <a:pPr algn="ctr"/>
                      <a:r>
                        <a:rPr lang="en-US" sz="1200" b="1" dirty="0">
                          <a:latin typeface="Arial"/>
                          <a:cs typeface="Arial"/>
                        </a:rPr>
                        <a:t>Sign</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a:latin typeface="Arial"/>
                        <a:cs typeface="Arial"/>
                      </a:endParaRPr>
                    </a:p>
                  </a:txBody>
                  <a:tcPr anchor="ctr"/>
                </a:tc>
                <a:tc hMerge="1">
                  <a:txBody>
                    <a:bodyPr/>
                    <a:lstStyle/>
                    <a:p>
                      <a:endParaRPr lang="en-US" sz="1200" b="1" dirty="0">
                        <a:latin typeface="Arial"/>
                        <a:cs typeface="Arial"/>
                      </a:endParaRPr>
                    </a:p>
                  </a:txBody>
                  <a:tcPr anchor="ctr"/>
                </a:tc>
                <a:tc hMerge="1">
                  <a:txBody>
                    <a:bodyPr/>
                    <a:lstStyle/>
                    <a:p>
                      <a:endParaRPr lang="en-US" sz="1200" b="1" dirty="0">
                        <a:latin typeface="Arial"/>
                        <a:cs typeface="Arial"/>
                      </a:endParaRPr>
                    </a:p>
                  </a:txBody>
                  <a:tcPr anchor="ctr"/>
                </a:tc>
                <a:extLst>
                  <a:ext uri="{0D108BD9-81ED-4DB2-BD59-A6C34878D82A}">
                    <a16:rowId xmlns:a16="http://schemas.microsoft.com/office/drawing/2014/main" val="10004"/>
                  </a:ext>
                </a:extLst>
              </a:tr>
              <a:tr h="426328">
                <a:tc>
                  <a:txBody>
                    <a:bodyPr/>
                    <a:lstStyle/>
                    <a:p>
                      <a:pPr algn="ctr"/>
                      <a:r>
                        <a:rPr lang="en-US" sz="1200" b="1" dirty="0">
                          <a:solidFill>
                            <a:srgbClr val="FFFFFF"/>
                          </a:solidFill>
                          <a:latin typeface="Arial"/>
                          <a:cs typeface="Arial"/>
                        </a:rPr>
                        <a:t>Need Met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Word Taught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Personal Needs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Word Validated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6328">
                <a:tc>
                  <a:txBody>
                    <a:bodyPr/>
                    <a:lstStyle/>
                    <a:p>
                      <a:pPr algn="ctr"/>
                      <a:r>
                        <a:rPr lang="en-US" sz="1200" b="1" dirty="0">
                          <a:solidFill>
                            <a:srgbClr val="FFFFFF"/>
                          </a:solidFill>
                          <a:latin typeface="Arial"/>
                          <a:cs typeface="Arial"/>
                        </a:rPr>
                        <a:t>Result</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Leadership</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Healthy</a:t>
                      </a:r>
                      <a:r>
                        <a:rPr lang="en-US" sz="1200" b="1" baseline="0" dirty="0">
                          <a:latin typeface="Arial"/>
                          <a:cs typeface="Arial"/>
                        </a:rPr>
                        <a:t> Body Life</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Founding the Church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26328">
                <a:tc>
                  <a:txBody>
                    <a:bodyPr/>
                    <a:lstStyle/>
                    <a:p>
                      <a:pPr algn="ctr"/>
                      <a:r>
                        <a:rPr lang="en-US" sz="1200" b="1" dirty="0">
                          <a:solidFill>
                            <a:srgbClr val="FFFFFF"/>
                          </a:solidFill>
                          <a:latin typeface="Arial"/>
                          <a:cs typeface="Arial"/>
                        </a:rPr>
                        <a:t>Nature</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Public (to many)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Private (to few)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Public (to many)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26328">
                <a:tc>
                  <a:txBody>
                    <a:bodyPr/>
                    <a:lstStyle/>
                    <a:p>
                      <a:pPr algn="ctr"/>
                      <a:r>
                        <a:rPr lang="en-US" sz="1200" b="1" dirty="0">
                          <a:solidFill>
                            <a:srgbClr val="FFFFFF"/>
                          </a:solidFill>
                          <a:latin typeface="Arial"/>
                          <a:cs typeface="Arial"/>
                        </a:rPr>
                        <a:t>Visibility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High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Low</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High</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426328">
                <a:tc>
                  <a:txBody>
                    <a:bodyPr/>
                    <a:lstStyle/>
                    <a:p>
                      <a:pPr algn="ctr"/>
                      <a:r>
                        <a:rPr lang="en-US" sz="1200" b="1" dirty="0">
                          <a:solidFill>
                            <a:srgbClr val="FFFFFF"/>
                          </a:solidFill>
                          <a:latin typeface="Arial"/>
                          <a:cs typeface="Arial"/>
                        </a:rPr>
                        <a:t>Perceived</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With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Without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With Honor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26328">
                <a:tc>
                  <a:txBody>
                    <a:bodyPr/>
                    <a:lstStyle/>
                    <a:p>
                      <a:pPr algn="ctr"/>
                      <a:r>
                        <a:rPr lang="en-US" sz="1200" b="1" dirty="0">
                          <a:solidFill>
                            <a:srgbClr val="FFFFFF"/>
                          </a:solidFill>
                          <a:latin typeface="Arial"/>
                          <a:cs typeface="Arial"/>
                        </a:rPr>
                        <a:t>Minister</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To the Body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Within the Body</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To the Body &amp;</a:t>
                      </a:r>
                      <a:r>
                        <a:rPr lang="en-US" sz="1200" b="1" baseline="0" dirty="0">
                          <a:latin typeface="Arial"/>
                          <a:cs typeface="Arial"/>
                        </a:rPr>
                        <a:t> World</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6328">
                <a:tc>
                  <a:txBody>
                    <a:bodyPr/>
                    <a:lstStyle/>
                    <a:p>
                      <a:pPr algn="ctr"/>
                      <a:r>
                        <a:rPr lang="en-US" sz="1200" b="1" dirty="0">
                          <a:solidFill>
                            <a:srgbClr val="FFFFFF"/>
                          </a:solidFill>
                          <a:latin typeface="Arial"/>
                          <a:cs typeface="Arial"/>
                        </a:rPr>
                        <a:t>Purpose to</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gridSpan="6">
                  <a:txBody>
                    <a:bodyPr/>
                    <a:lstStyle/>
                    <a:p>
                      <a:pPr algn="ctr"/>
                      <a:r>
                        <a:rPr lang="en-US" sz="1200" b="1" dirty="0">
                          <a:latin typeface="Arial"/>
                          <a:cs typeface="Arial"/>
                        </a:rPr>
                        <a:t>Equip</a:t>
                      </a:r>
                      <a:r>
                        <a:rPr lang="en-US" sz="1200" b="1" baseline="0" dirty="0">
                          <a:latin typeface="Arial"/>
                          <a:cs typeface="Arial"/>
                        </a:rPr>
                        <a:t> Saints</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algn="ctr"/>
                      <a:r>
                        <a:rPr lang="en-US" sz="1200" b="1" dirty="0">
                          <a:latin typeface="Arial"/>
                          <a:cs typeface="Arial"/>
                        </a:rPr>
                        <a:t>Encourage</a:t>
                      </a:r>
                      <a:r>
                        <a:rPr lang="en-US" sz="1200" b="1" baseline="0" dirty="0">
                          <a:latin typeface="Arial"/>
                          <a:cs typeface="Arial"/>
                        </a:rPr>
                        <a:t> Saints</a:t>
                      </a:r>
                      <a:endParaRPr lang="en-US" sz="1200" b="1" dirty="0">
                        <a:latin typeface="Arial"/>
                        <a:cs typeface="Arial"/>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pPr algn="ctr"/>
                      <a:r>
                        <a:rPr lang="en-US" sz="1200" b="1" dirty="0">
                          <a:latin typeface="Arial"/>
                          <a:cs typeface="Arial"/>
                        </a:rPr>
                        <a:t>Authenticate Saints</a:t>
                      </a: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4" name="TextBox 3">
            <a:extLst>
              <a:ext uri="{FF2B5EF4-FFF2-40B4-BE49-F238E27FC236}">
                <a16:creationId xmlns:a16="http://schemas.microsoft.com/office/drawing/2014/main" id="{CE3FDA1E-4DA0-B5AA-3F52-4FDBAC5C36C2}"/>
              </a:ext>
            </a:extLst>
          </p:cNvPr>
          <p:cNvSpPr txBox="1"/>
          <p:nvPr/>
        </p:nvSpPr>
        <p:spPr>
          <a:xfrm>
            <a:off x="3002507" y="-1624084"/>
            <a:ext cx="184731" cy="369332"/>
          </a:xfrm>
          <a:prstGeom prst="rect">
            <a:avLst/>
          </a:prstGeom>
          <a:noFill/>
        </p:spPr>
        <p:txBody>
          <a:bodyPr wrap="none" rtlCol="0">
            <a:spAutoFit/>
          </a:bodyPr>
          <a:lstStyle/>
          <a:p>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idx="4294967295"/>
          </p:nvPr>
        </p:nvSpPr>
        <p:spPr>
          <a:xfrm>
            <a:off x="2843213" y="44450"/>
            <a:ext cx="3529012" cy="2447925"/>
          </a:xfrm>
        </p:spPr>
        <p:txBody>
          <a:bodyPr/>
          <a:lstStyle/>
          <a:p>
            <a:pPr eaLnBrk="1" hangingPunct="1"/>
            <a:r>
              <a:rPr lang="en-US" sz="4000">
                <a:solidFill>
                  <a:srgbClr val="FFFF00"/>
                </a:solidFill>
                <a:latin typeface="Arial" charset="0"/>
                <a:ea typeface="ＭＳ Ｐゴシック" charset="0"/>
                <a:cs typeface="ＭＳ Ｐゴシック" charset="0"/>
              </a:rPr>
              <a:t>Are both marriage and celibacy spiritual gifts?</a:t>
            </a:r>
          </a:p>
        </p:txBody>
      </p:sp>
      <p:sp>
        <p:nvSpPr>
          <p:cNvPr id="5" name="Rectangle 2"/>
          <p:cNvSpPr txBox="1">
            <a:spLocks noChangeArrowheads="1"/>
          </p:cNvSpPr>
          <p:nvPr/>
        </p:nvSpPr>
        <p:spPr bwMode="auto">
          <a:xfrm>
            <a:off x="0" y="3068638"/>
            <a:ext cx="9109075" cy="2447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en-US" sz="3600" b="1" dirty="0">
                <a:solidFill>
                  <a:schemeClr val="bg1"/>
                </a:solidFill>
                <a:latin typeface="Arial" charset="0"/>
              </a:rPr>
              <a:t>1 Cor. 7:7 </a:t>
            </a:r>
            <a:r>
              <a:rPr lang="en-US" sz="2800" b="1" dirty="0">
                <a:solidFill>
                  <a:schemeClr val="bg1"/>
                </a:solidFill>
                <a:latin typeface="Arial" charset="0"/>
              </a:rPr>
              <a:t>NLT</a:t>
            </a:r>
            <a:r>
              <a:rPr lang="en-US" sz="3600" b="1" dirty="0">
                <a:solidFill>
                  <a:schemeClr val="bg1"/>
                </a:solidFill>
                <a:latin typeface="Arial" charset="0"/>
              </a:rPr>
              <a:t> </a:t>
            </a:r>
            <a:br>
              <a:rPr lang="en-US" sz="3600" b="1" dirty="0">
                <a:solidFill>
                  <a:schemeClr val="bg1"/>
                </a:solidFill>
                <a:latin typeface="Arial" charset="0"/>
              </a:rPr>
            </a:br>
            <a:r>
              <a:rPr lang="ru-RU" sz="3600" b="1" dirty="0">
                <a:solidFill>
                  <a:schemeClr val="bg1"/>
                </a:solidFill>
                <a:latin typeface="Arial" charset="0"/>
              </a:rPr>
              <a:t>"</a:t>
            </a:r>
            <a:r>
              <a:rPr lang="en-US" sz="3600" b="1" dirty="0">
                <a:solidFill>
                  <a:schemeClr val="bg1"/>
                </a:solidFill>
                <a:latin typeface="Arial" charset="0"/>
              </a:rPr>
              <a:t>But I wish everyone were single, just as I am. Yet each person has a special gift from God, of one kind or another.</a:t>
            </a:r>
            <a:r>
              <a:rPr lang="ru-RU" sz="3600" b="1" dirty="0">
                <a:solidFill>
                  <a:schemeClr val="bg1"/>
                </a:solidFill>
                <a:latin typeface="Arial" charset="0"/>
              </a:rPr>
              <a:t>"</a:t>
            </a:r>
            <a:r>
              <a:rPr lang="en-US" sz="3600" b="1" dirty="0">
                <a:solidFill>
                  <a:schemeClr val="bg1"/>
                </a:solidFill>
                <a:latin typeface="Arial" charset="0"/>
              </a:rPr>
              <a:t> </a:t>
            </a:r>
          </a:p>
        </p:txBody>
      </p:sp>
      <p:pic>
        <p:nvPicPr>
          <p:cNvPr id="28365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17463"/>
            <a:ext cx="28575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5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72225" y="0"/>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0" y="5732463"/>
            <a:ext cx="9144000" cy="1125537"/>
          </a:xfrm>
          <a:prstGeom prst="rect">
            <a:avLst/>
          </a:prstGeom>
          <a:solidFill>
            <a:srgbClr val="70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Sand" charset="0"/>
                <a:ea typeface="ＭＳ Ｐゴシック" charset="0"/>
                <a:cs typeface="ＭＳ Ｐゴシック" charset="0"/>
              </a:defRPr>
            </a:lvl1pPr>
            <a:lvl2pPr marL="742950" indent="-285750" eaLnBrk="0" hangingPunct="0">
              <a:defRPr sz="2400">
                <a:solidFill>
                  <a:schemeClr val="tx1"/>
                </a:solidFill>
                <a:latin typeface="Sand" charset="0"/>
                <a:ea typeface="ＭＳ Ｐゴシック" charset="0"/>
              </a:defRPr>
            </a:lvl2pPr>
            <a:lvl3pPr marL="1143000" indent="-228600" eaLnBrk="0" hangingPunct="0">
              <a:defRPr sz="2400">
                <a:solidFill>
                  <a:schemeClr val="tx1"/>
                </a:solidFill>
                <a:latin typeface="Sand" charset="0"/>
                <a:ea typeface="ＭＳ Ｐゴシック" charset="0"/>
              </a:defRPr>
            </a:lvl3pPr>
            <a:lvl4pPr marL="1600200" indent="-228600" eaLnBrk="0" hangingPunct="0">
              <a:defRPr sz="2400">
                <a:solidFill>
                  <a:schemeClr val="tx1"/>
                </a:solidFill>
                <a:latin typeface="Sand" charset="0"/>
                <a:ea typeface="ＭＳ Ｐゴシック" charset="0"/>
              </a:defRPr>
            </a:lvl4pPr>
            <a:lvl5pPr marL="2057400" indent="-228600" eaLnBrk="0" hangingPunct="0">
              <a:defRPr sz="2400">
                <a:solidFill>
                  <a:schemeClr val="tx1"/>
                </a:solidFill>
                <a:latin typeface="Sand" charset="0"/>
                <a:ea typeface="ＭＳ Ｐゴシック" charset="0"/>
              </a:defRPr>
            </a:lvl5pPr>
            <a:lvl6pPr marL="2514600" indent="-228600" eaLnBrk="0" fontAlgn="base" hangingPunct="0">
              <a:spcBef>
                <a:spcPct val="0"/>
              </a:spcBef>
              <a:spcAft>
                <a:spcPct val="0"/>
              </a:spcAft>
              <a:defRPr sz="2400">
                <a:solidFill>
                  <a:schemeClr val="tx1"/>
                </a:solidFill>
                <a:latin typeface="Sand" charset="0"/>
                <a:ea typeface="ＭＳ Ｐゴシック" charset="0"/>
              </a:defRPr>
            </a:lvl6pPr>
            <a:lvl7pPr marL="2971800" indent="-228600" eaLnBrk="0" fontAlgn="base" hangingPunct="0">
              <a:spcBef>
                <a:spcPct val="0"/>
              </a:spcBef>
              <a:spcAft>
                <a:spcPct val="0"/>
              </a:spcAft>
              <a:defRPr sz="2400">
                <a:solidFill>
                  <a:schemeClr val="tx1"/>
                </a:solidFill>
                <a:latin typeface="Sand" charset="0"/>
                <a:ea typeface="ＭＳ Ｐゴシック" charset="0"/>
              </a:defRPr>
            </a:lvl7pPr>
            <a:lvl8pPr marL="3429000" indent="-228600" eaLnBrk="0" fontAlgn="base" hangingPunct="0">
              <a:spcBef>
                <a:spcPct val="0"/>
              </a:spcBef>
              <a:spcAft>
                <a:spcPct val="0"/>
              </a:spcAft>
              <a:defRPr sz="2400">
                <a:solidFill>
                  <a:schemeClr val="tx1"/>
                </a:solidFill>
                <a:latin typeface="Sand" charset="0"/>
                <a:ea typeface="ＭＳ Ｐゴシック" charset="0"/>
              </a:defRPr>
            </a:lvl8pPr>
            <a:lvl9pPr marL="3886200" indent="-228600" eaLnBrk="0" fontAlgn="base" hangingPunct="0">
              <a:spcBef>
                <a:spcPct val="0"/>
              </a:spcBef>
              <a:spcAft>
                <a:spcPct val="0"/>
              </a:spcAft>
              <a:defRPr sz="2400">
                <a:solidFill>
                  <a:schemeClr val="tx1"/>
                </a:solidFill>
                <a:latin typeface="Sand" charset="0"/>
                <a:ea typeface="ＭＳ Ｐゴシック" charset="0"/>
              </a:defRPr>
            </a:lvl9pPr>
          </a:lstStyle>
          <a:p>
            <a:pPr algn="ctr" eaLnBrk="1" hangingPunct="1"/>
            <a:r>
              <a:rPr lang="en-US" sz="3600" b="1" dirty="0">
                <a:latin typeface="Arial" charset="0"/>
              </a:rPr>
              <a:t>It seems strange to call an ability that everyone has a </a:t>
            </a:r>
            <a:r>
              <a:rPr lang="ru-RU" sz="3600" b="1" dirty="0">
                <a:latin typeface="Arial" charset="0"/>
              </a:rPr>
              <a:t>"</a:t>
            </a:r>
            <a:r>
              <a:rPr lang="en-US" sz="3600" b="1" dirty="0">
                <a:latin typeface="Arial" charset="0"/>
              </a:rPr>
              <a:t>gift.</a:t>
            </a:r>
            <a:r>
              <a:rPr lang="ru-RU" sz="3600" b="1" dirty="0">
                <a:latin typeface="Arial" charset="0"/>
              </a:rPr>
              <a:t>"</a:t>
            </a:r>
            <a:endParaRPr lang="en-US" sz="3600" b="1" dirty="0">
              <a:latin typeface="Arial" charset="0"/>
            </a:endParaRPr>
          </a:p>
        </p:txBody>
      </p:sp>
      <p:sp>
        <p:nvSpPr>
          <p:cNvPr id="9"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dirty="0">
                <a:solidFill>
                  <a:schemeClr val="bg1"/>
                </a:solidFill>
                <a:effectLst>
                  <a:outerShdw blurRad="38100" dist="38100" dir="2700000" algn="tl">
                    <a:srgbClr val="000000"/>
                  </a:outerShdw>
                </a:effectLst>
                <a:latin typeface="Arial" charset="0"/>
              </a:rPr>
              <a:t>153</a:t>
            </a:r>
          </a:p>
        </p:txBody>
      </p:sp>
      <p:sp>
        <p:nvSpPr>
          <p:cNvPr id="10" name="Rectangle 2"/>
          <p:cNvSpPr txBox="1">
            <a:spLocks noChangeArrowheads="1"/>
          </p:cNvSpPr>
          <p:nvPr/>
        </p:nvSpPr>
        <p:spPr bwMode="auto">
          <a:xfrm>
            <a:off x="2843213" y="2420938"/>
            <a:ext cx="3529012" cy="7207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a:defRPr/>
            </a:pPr>
            <a:r>
              <a:rPr lang="en-US" sz="2000" b="1" dirty="0" err="1">
                <a:solidFill>
                  <a:schemeClr val="accent3"/>
                </a:solidFill>
              </a:rPr>
              <a:t>Grudem</a:t>
            </a:r>
            <a:r>
              <a:rPr lang="en-US" sz="2000" b="1" dirty="0">
                <a:solidFill>
                  <a:schemeClr val="accent3"/>
                </a:solidFill>
              </a:rPr>
              <a:t>, 1019 (notes, 153)</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5698" name="Rectangle 2"/>
          <p:cNvSpPr>
            <a:spLocks noGrp="1" noChangeArrowheads="1"/>
          </p:cNvSpPr>
          <p:nvPr>
            <p:ph type="title" idx="4294967295"/>
          </p:nvPr>
        </p:nvSpPr>
        <p:spPr>
          <a:xfrm>
            <a:off x="0" y="44450"/>
            <a:ext cx="9144000" cy="1143000"/>
          </a:xfrm>
        </p:spPr>
        <p:txBody>
          <a:bodyPr/>
          <a:lstStyle/>
          <a:p>
            <a:pPr eaLnBrk="1" hangingPunct="1"/>
            <a:r>
              <a:rPr lang="en-US" b="1" dirty="0">
                <a:solidFill>
                  <a:schemeClr val="bg1"/>
                </a:solidFill>
                <a:latin typeface="Arial" charset="0"/>
                <a:ea typeface="ＭＳ Ｐゴシック" charset="0"/>
                <a:cs typeface="ＭＳ Ｐゴシック" charset="0"/>
              </a:rPr>
              <a:t>The Snow White Syndrome</a:t>
            </a:r>
          </a:p>
        </p:txBody>
      </p:sp>
      <p:pic>
        <p:nvPicPr>
          <p:cNvPr id="285699" name="Picture 3" descr="snow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143000"/>
            <a:ext cx="3352800" cy="426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68580" name="Picture 4" descr="Snow-White-Pr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14800" y="1143000"/>
            <a:ext cx="4533900" cy="430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968580"/>
                                        </p:tgtEl>
                                        <p:attrNameLst>
                                          <p:attrName>style.visibility</p:attrName>
                                        </p:attrNameLst>
                                      </p:cBhvr>
                                      <p:to>
                                        <p:strVal val="visible"/>
                                      </p:to>
                                    </p:set>
                                    <p:animEffect transition="in" filter="dissolve">
                                      <p:cBhvr>
                                        <p:cTn id="7" dur="5000"/>
                                        <p:tgtEl>
                                          <p:spTgt spid="2968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Behold Him there the risen Lamb,</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perfect spotless righteousness,</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The great unchangeable I AM,</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The King of glory and of grace.</a:t>
            </a:r>
          </a:p>
        </p:txBody>
      </p:sp>
    </p:spTree>
    <p:extLst>
      <p:ext uri="{BB962C8B-B14F-4D97-AF65-F5344CB8AC3E}">
        <p14:creationId xmlns:p14="http://schemas.microsoft.com/office/powerpoint/2010/main" val="14252034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7746" name="Picture 4" descr="heart lock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7747" name="Rectangle 2"/>
          <p:cNvSpPr>
            <a:spLocks noGrp="1" noChangeArrowheads="1"/>
          </p:cNvSpPr>
          <p:nvPr>
            <p:ph type="title" idx="4294967295"/>
          </p:nvPr>
        </p:nvSpPr>
        <p:spPr>
          <a:xfrm>
            <a:off x="2627313" y="-26988"/>
            <a:ext cx="6048375" cy="1997076"/>
          </a:xfrm>
        </p:spPr>
        <p:txBody>
          <a:bodyPr/>
          <a:lstStyle/>
          <a:p>
            <a:pPr eaLnBrk="1" hangingPunct="1"/>
            <a:r>
              <a:rPr lang="ru-RU" altLang="ja-JP" b="1" dirty="0">
                <a:latin typeface="Creampuff" charset="0"/>
                <a:ea typeface="ＭＳ Ｐゴシック" charset="0"/>
                <a:cs typeface="ＭＳ Ｐゴシック" charset="0"/>
              </a:rPr>
              <a:t>"</a:t>
            </a:r>
            <a:r>
              <a:rPr lang="en-US" b="1" dirty="0">
                <a:latin typeface="Creampuff" charset="0"/>
                <a:ea typeface="ＭＳ Ｐゴシック" charset="0"/>
                <a:cs typeface="ＭＳ Ｐゴシック" charset="0"/>
              </a:rPr>
              <a:t>You never know true happiness until you</a:t>
            </a:r>
            <a:r>
              <a:rPr lang="uk-UA" altLang="ja-JP" b="1" dirty="0">
                <a:latin typeface="Creampuff" charset="0"/>
                <a:ea typeface="ＭＳ Ｐゴシック" charset="0"/>
                <a:cs typeface="ＭＳ Ｐゴシック" charset="0"/>
              </a:rPr>
              <a:t>'</a:t>
            </a:r>
            <a:r>
              <a:rPr lang="en-US" b="1" dirty="0">
                <a:latin typeface="Creampuff" charset="0"/>
                <a:ea typeface="ＭＳ Ｐゴシック" charset="0"/>
                <a:cs typeface="ＭＳ Ｐゴシック" charset="0"/>
              </a:rPr>
              <a:t>re married</a:t>
            </a:r>
            <a:r>
              <a:rPr lang="ru-RU" altLang="ja-JP" b="1" dirty="0">
                <a:latin typeface="Creampuff" charset="0"/>
                <a:ea typeface="ＭＳ Ｐゴシック" charset="0"/>
                <a:cs typeface="ＭＳ Ｐゴシック" charset="0"/>
              </a:rPr>
              <a:t>"</a:t>
            </a:r>
            <a:endParaRPr lang="en-US" sz="3600" b="1" dirty="0">
              <a:latin typeface="Creampuff" charset="0"/>
              <a:ea typeface="ＭＳ Ｐゴシック" charset="0"/>
              <a:cs typeface="ＭＳ Ｐゴシック" charset="0"/>
            </a:endParaRPr>
          </a:p>
        </p:txBody>
      </p:sp>
      <p:sp>
        <p:nvSpPr>
          <p:cNvPr id="2972675" name="Rectangle 3"/>
          <p:cNvSpPr>
            <a:spLocks noChangeArrowheads="1"/>
          </p:cNvSpPr>
          <p:nvPr/>
        </p:nvSpPr>
        <p:spPr bwMode="auto">
          <a:xfrm>
            <a:off x="465138" y="3860800"/>
            <a:ext cx="2593975" cy="2921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ru-RU" altLang="ja-JP" sz="4000" b="1" dirty="0">
                <a:solidFill>
                  <a:srgbClr val="000000"/>
                </a:solidFill>
                <a:latin typeface="Creampuff" charset="0"/>
              </a:rPr>
              <a:t>"</a:t>
            </a:r>
            <a:r>
              <a:rPr lang="en-US" sz="4000" b="1" dirty="0">
                <a:solidFill>
                  <a:srgbClr val="000000"/>
                </a:solidFill>
                <a:latin typeface="Creampuff" charset="0"/>
              </a:rPr>
              <a:t>… and then it</a:t>
            </a:r>
            <a:r>
              <a:rPr lang="uk-UA" altLang="ja-JP" sz="4000" b="1" dirty="0">
                <a:solidFill>
                  <a:srgbClr val="000000"/>
                </a:solidFill>
                <a:latin typeface="Creampuff" charset="0"/>
              </a:rPr>
              <a:t>'</a:t>
            </a:r>
            <a:r>
              <a:rPr lang="en-US" sz="4000" b="1" dirty="0">
                <a:solidFill>
                  <a:srgbClr val="000000"/>
                </a:solidFill>
                <a:latin typeface="Creampuff" charset="0"/>
              </a:rPr>
              <a:t>s too late!</a:t>
            </a:r>
            <a:r>
              <a:rPr lang="ru-RU" altLang="ja-JP" sz="4000" b="1" dirty="0">
                <a:solidFill>
                  <a:srgbClr val="000000"/>
                </a:solidFill>
                <a:latin typeface="Creampuff" charset="0"/>
              </a:rPr>
              <a:t>"</a:t>
            </a:r>
            <a:endParaRPr lang="en-US" sz="3200" b="1" dirty="0">
              <a:solidFill>
                <a:srgbClr val="000000"/>
              </a:solidFill>
              <a:latin typeface="Creampuff" charset="0"/>
            </a:endParaRPr>
          </a:p>
        </p:txBody>
      </p:sp>
      <p:sp>
        <p:nvSpPr>
          <p:cNvPr id="287749" name="Rectangle 5"/>
          <p:cNvSpPr>
            <a:spLocks noChangeArrowheads="1"/>
          </p:cNvSpPr>
          <p:nvPr/>
        </p:nvSpPr>
        <p:spPr bwMode="auto">
          <a:xfrm>
            <a:off x="-563563" y="2630488"/>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eaLnBrk="0" hangingPunct="0"/>
            <a:endParaRPr lang="en-US" sz="2400">
              <a:solidFill>
                <a:srgbClr val="000000"/>
              </a:solidFill>
              <a:latin typeface="Arial"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726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2675"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6388" y="260350"/>
            <a:ext cx="6297612" cy="2160588"/>
          </a:xfrm>
        </p:spPr>
        <p:txBody>
          <a:bodyPr/>
          <a:lstStyle/>
          <a:p>
            <a:pPr>
              <a:defRPr/>
            </a:pPr>
            <a:r>
              <a:rPr lang="en-US" dirty="0"/>
              <a:t>Can a Christian lose his spiritual gift</a:t>
            </a:r>
            <a:br>
              <a:rPr lang="en-US" dirty="0"/>
            </a:br>
            <a:r>
              <a:rPr lang="en-US" dirty="0"/>
              <a:t>(i.e., it is permanent)?</a:t>
            </a:r>
          </a:p>
        </p:txBody>
      </p:sp>
      <p:sp>
        <p:nvSpPr>
          <p:cNvPr id="3" name="Content Placeholder 2"/>
          <p:cNvSpPr>
            <a:spLocks noGrp="1"/>
          </p:cNvSpPr>
          <p:nvPr>
            <p:ph idx="1"/>
          </p:nvPr>
        </p:nvSpPr>
        <p:spPr>
          <a:xfrm>
            <a:off x="395288" y="2633663"/>
            <a:ext cx="8458200" cy="3603625"/>
          </a:xfrm>
        </p:spPr>
        <p:txBody>
          <a:bodyPr/>
          <a:lstStyle/>
          <a:p>
            <a:pPr>
              <a:defRPr/>
            </a:pPr>
            <a:r>
              <a:rPr lang="en-US" dirty="0"/>
              <a:t>Grudem, 1025-1026, says </a:t>
            </a:r>
            <a:r>
              <a:rPr lang="ru-RU" dirty="0"/>
              <a:t>”</a:t>
            </a:r>
            <a:r>
              <a:rPr lang="en-US" dirty="0"/>
              <a:t>yes</a:t>
            </a:r>
            <a:r>
              <a:rPr lang="ru-RU" dirty="0"/>
              <a:t>"</a:t>
            </a:r>
            <a:r>
              <a:rPr lang="en-US" dirty="0"/>
              <a:t> due to:</a:t>
            </a:r>
          </a:p>
          <a:p>
            <a:pPr lvl="1">
              <a:defRPr/>
            </a:pPr>
            <a:r>
              <a:rPr lang="en-US" dirty="0"/>
              <a:t>Becoming unmarried</a:t>
            </a:r>
          </a:p>
          <a:p>
            <a:pPr lvl="1">
              <a:defRPr/>
            </a:pPr>
            <a:r>
              <a:rPr lang="en-US" dirty="0"/>
              <a:t>God</a:t>
            </a:r>
            <a:r>
              <a:rPr lang="uk-UA" dirty="0"/>
              <a:t>'</a:t>
            </a:r>
            <a:r>
              <a:rPr lang="en-US" dirty="0"/>
              <a:t>s will in healing</a:t>
            </a:r>
          </a:p>
          <a:p>
            <a:pPr lvl="1">
              <a:defRPr/>
            </a:pPr>
            <a:r>
              <a:rPr lang="en-US" dirty="0"/>
              <a:t>Prophecy needing God</a:t>
            </a:r>
            <a:r>
              <a:rPr lang="uk-UA" dirty="0"/>
              <a:t>'</a:t>
            </a:r>
            <a:r>
              <a:rPr lang="en-US" dirty="0"/>
              <a:t>s spontaneous revelation</a:t>
            </a:r>
          </a:p>
          <a:p>
            <a:pPr lvl="1">
              <a:defRPr/>
            </a:pPr>
            <a:r>
              <a:rPr lang="en-US" dirty="0"/>
              <a:t>Given only for a unique need or event</a:t>
            </a:r>
          </a:p>
          <a:p>
            <a:pPr lvl="1">
              <a:defRPr/>
            </a:pPr>
            <a:r>
              <a:rPr lang="en-US" dirty="0"/>
              <a:t>Neglect</a:t>
            </a:r>
          </a:p>
          <a:p>
            <a:pPr lvl="1">
              <a:defRPr/>
            </a:pPr>
            <a:r>
              <a:rPr lang="en-US" dirty="0"/>
              <a:t>Grieving the Spirit</a:t>
            </a:r>
          </a:p>
          <a:p>
            <a:pPr lvl="1">
              <a:defRPr/>
            </a:pPr>
            <a:r>
              <a:rPr lang="en-US" dirty="0"/>
              <a:t>Serious doctrinal or moral error</a:t>
            </a:r>
          </a:p>
        </p:txBody>
      </p:sp>
      <p:sp>
        <p:nvSpPr>
          <p:cNvPr id="4" name="Text Box 230"/>
          <p:cNvSpPr txBox="1">
            <a:spLocks noChangeArrowheads="1"/>
          </p:cNvSpPr>
          <p:nvPr/>
        </p:nvSpPr>
        <p:spPr bwMode="auto">
          <a:xfrm>
            <a:off x="8388350" y="-26988"/>
            <a:ext cx="750888" cy="461963"/>
          </a:xfrm>
          <a:prstGeom prst="rect">
            <a:avLst/>
          </a:prstGeom>
          <a:solidFill>
            <a:schemeClr val="tx1"/>
          </a:solidFill>
          <a:ln w="9525">
            <a:noFill/>
            <a:miter lim="800000"/>
            <a:headEnd/>
            <a:tailEnd/>
          </a:ln>
          <a:effectLst/>
        </p:spPr>
        <p:txBody>
          <a:bodyPr anchor="ct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defRPr/>
            </a:pPr>
            <a:r>
              <a:rPr lang="en-US" b="1" dirty="0">
                <a:solidFill>
                  <a:schemeClr val="bg1"/>
                </a:solidFill>
                <a:effectLst>
                  <a:outerShdw blurRad="38100" dist="38100" dir="2700000" algn="tl">
                    <a:srgbClr val="000000"/>
                  </a:outerShdw>
                </a:effectLst>
                <a:latin typeface="Arial" charset="0"/>
              </a:rPr>
              <a:t>156</a:t>
            </a:r>
          </a:p>
        </p:txBody>
      </p:sp>
      <p:pic>
        <p:nvPicPr>
          <p:cNvPr id="289796" name="Picture 4" descr="eternal security salvation-128155724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15900"/>
            <a:ext cx="2982913" cy="198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0DA2266-84A0-F646-B806-CC11384D3AB0}"/>
              </a:ext>
            </a:extLst>
          </p:cNvPr>
          <p:cNvSpPr txBox="1">
            <a:spLocks/>
          </p:cNvSpPr>
          <p:nvPr/>
        </p:nvSpPr>
        <p:spPr bwMode="auto">
          <a:xfrm rot="20051876">
            <a:off x="6021170" y="4869714"/>
            <a:ext cx="3315372" cy="1462522"/>
          </a:xfrm>
          <a:prstGeom prst="rect">
            <a:avLst/>
          </a:prstGeom>
          <a:solidFill>
            <a:srgbClr val="C00000"/>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Arial"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kern="0" dirty="0">
                <a:solidFill>
                  <a:schemeClr val="bg1"/>
                </a:solidFill>
              </a:rPr>
              <a:t>But is he correct?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ChangeArrowheads="1"/>
          </p:cNvSpPr>
          <p:nvPr/>
        </p:nvSpPr>
        <p:spPr bwMode="auto">
          <a:xfrm>
            <a:off x="0" y="0"/>
            <a:ext cx="9144000" cy="1676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8F8F8"/>
              </a:solidFill>
              <a:effectLst/>
              <a:uLnTx/>
              <a:uFillTx/>
              <a:latin typeface="Arial" charset="0"/>
              <a:ea typeface="ＭＳ Ｐゴシック" charset="0"/>
            </a:endParaRPr>
          </a:p>
        </p:txBody>
      </p:sp>
      <p:sp>
        <p:nvSpPr>
          <p:cNvPr id="114690" name="Text Box 3"/>
          <p:cNvSpPr txBox="1">
            <a:spLocks noChangeArrowheads="1"/>
          </p:cNvSpPr>
          <p:nvPr/>
        </p:nvSpPr>
        <p:spPr bwMode="auto">
          <a:xfrm>
            <a:off x="8382000" y="76200"/>
            <a:ext cx="685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6600"/>
                </a:solidFill>
                <a:effectLst/>
                <a:uLnTx/>
                <a:uFillTx/>
                <a:latin typeface="Arial" charset="0"/>
                <a:ea typeface="ＭＳ Ｐゴシック" charset="0"/>
              </a:rPr>
              <a:t>13</a:t>
            </a:r>
          </a:p>
        </p:txBody>
      </p:sp>
      <p:sp>
        <p:nvSpPr>
          <p:cNvPr id="114691" name="Rectangle 5"/>
          <p:cNvSpPr>
            <a:spLocks noGrp="1" noChangeArrowheads="1"/>
          </p:cNvSpPr>
          <p:nvPr>
            <p:ph type="ctrTitle"/>
          </p:nvPr>
        </p:nvSpPr>
        <p:spPr>
          <a:xfrm>
            <a:off x="152400" y="228600"/>
            <a:ext cx="8839200" cy="1143000"/>
          </a:xfrm>
          <a:noFill/>
        </p:spPr>
        <p:txBody>
          <a:bodyPr/>
          <a:lstStyle/>
          <a:p>
            <a:pPr eaLnBrk="1" hangingPunct="1"/>
            <a:r>
              <a:rPr lang="en-US" sz="4800" b="1">
                <a:solidFill>
                  <a:schemeClr val="bg1"/>
                </a:solidFill>
                <a:latin typeface="Arial" charset="0"/>
                <a:ea typeface="ＭＳ Ｐゴシック" charset="0"/>
                <a:cs typeface="ＭＳ Ｐゴシック" charset="0"/>
              </a:rPr>
              <a:t>Dangers of Studying Gifts</a:t>
            </a:r>
            <a:endParaRPr lang="en-US" sz="8000" b="1">
              <a:solidFill>
                <a:schemeClr val="bg1"/>
              </a:solidFill>
              <a:latin typeface="Arial" charset="0"/>
              <a:ea typeface="ＭＳ Ｐゴシック" charset="0"/>
              <a:cs typeface="ＭＳ Ｐゴシック" charset="0"/>
            </a:endParaRPr>
          </a:p>
        </p:txBody>
      </p:sp>
      <p:sp>
        <p:nvSpPr>
          <p:cNvPr id="420870" name="Text Box 6"/>
          <p:cNvSpPr txBox="1">
            <a:spLocks noChangeArrowheads="1"/>
          </p:cNvSpPr>
          <p:nvPr/>
        </p:nvSpPr>
        <p:spPr bwMode="auto">
          <a:xfrm>
            <a:off x="152400" y="1700213"/>
            <a:ext cx="8915400" cy="1754187"/>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rPr>
              <a:t>9) Believing that there is any correspondence between spiritual gifts and </a:t>
            </a:r>
            <a:r>
              <a:rPr kumimoji="0" lang="en-US" sz="36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charset="0"/>
                <a:ea typeface="ＭＳ Ｐゴシック" charset="0"/>
                <a:cs typeface="Arial" charset="0"/>
              </a:rPr>
              <a:t>spirituality</a:t>
            </a:r>
            <a:endParaRPr kumimoji="0" lang="en-US" sz="3600" b="1"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420871" name="Text Box 7"/>
          <p:cNvSpPr txBox="1">
            <a:spLocks noChangeArrowheads="1"/>
          </p:cNvSpPr>
          <p:nvPr/>
        </p:nvSpPr>
        <p:spPr bwMode="auto">
          <a:xfrm>
            <a:off x="152400" y="3522663"/>
            <a:ext cx="8915400" cy="1754187"/>
          </a:xfrm>
          <a:prstGeom prst="rect">
            <a:avLst/>
          </a:prstGeom>
          <a:noFill/>
          <a:ln w="9525">
            <a:noFill/>
            <a:miter lim="800000"/>
            <a:headEnd/>
            <a:tailEnd/>
          </a:ln>
          <a:effectLst/>
        </p:spPr>
        <p:txBody>
          <a:bodyPr>
            <a:spAutoFit/>
          </a:bodyPr>
          <a:lstStyle/>
          <a:p>
            <a:pPr marL="463550" marR="0" lvl="0" indent="-46355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rPr>
              <a:t>10) Supposing that God has </a:t>
            </a:r>
            <a:r>
              <a:rPr kumimoji="0" lang="en-US" sz="36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Arial" charset="0"/>
                <a:ea typeface="Arial" charset="0"/>
                <a:cs typeface="Arial" charset="0"/>
              </a:rPr>
              <a:t>withdrawn</a:t>
            </a:r>
            <a:r>
              <a:rPr kumimoji="0" lang="en-US" sz="3600" b="1" i="0" u="none" strike="noStrike" kern="1200" cap="none" spc="0" normalizeH="0" baseline="0" noProof="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rPr>
              <a:t> your gift since he does not use it at the present time</a:t>
            </a:r>
          </a:p>
        </p:txBody>
      </p:sp>
      <p:sp>
        <p:nvSpPr>
          <p:cNvPr id="420873" name="Text Box 9"/>
          <p:cNvSpPr txBox="1">
            <a:spLocks noChangeArrowheads="1"/>
          </p:cNvSpPr>
          <p:nvPr/>
        </p:nvSpPr>
        <p:spPr bwMode="auto">
          <a:xfrm>
            <a:off x="609600" y="5397500"/>
            <a:ext cx="8382000" cy="1200150"/>
          </a:xfrm>
          <a:prstGeom prst="rect">
            <a:avLst/>
          </a:prstGeom>
          <a:noFill/>
          <a:ln w="9525">
            <a:noFill/>
            <a:miter lim="800000"/>
            <a:headEnd/>
            <a:tailEnd/>
          </a:ln>
          <a:effectLst/>
        </p:spPr>
        <p:txBody>
          <a:bodyPr>
            <a:spAutoFit/>
          </a:body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600" b="1" i="0" u="none" strike="noStrike" kern="1200" cap="none" spc="0" normalizeH="0" baseline="0" noProof="0" dirty="0">
                <a:ln>
                  <a:noFill/>
                </a:ln>
                <a:solidFill>
                  <a:srgbClr val="F8F8F8"/>
                </a:solidFill>
                <a:effectLst>
                  <a:outerShdw blurRad="38100" dist="38100" dir="2700000" algn="tl">
                    <a:srgbClr val="000000">
                      <a:alpha val="43137"/>
                    </a:srgbClr>
                  </a:outerShdw>
                </a:effectLst>
                <a:uLnTx/>
                <a:uFillTx/>
                <a:latin typeface="Arial" charset="0"/>
                <a:ea typeface="Arial" charset="0"/>
                <a:cs typeface="Arial" charset="0"/>
              </a:rPr>
              <a:t>"For the gifts and calling of God are irrevocable" (Rom. 11:29)</a:t>
            </a:r>
          </a:p>
        </p:txBody>
      </p:sp>
      <p:pic>
        <p:nvPicPr>
          <p:cNvPr id="114695" name="Picture 12" descr="b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304800"/>
            <a:ext cx="1028700" cy="1085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8433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208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2087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71" grpId="0" build="p" autoUpdateAnimBg="0"/>
      <p:bldP spid="420873"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818" name="Rectangle 3"/>
          <p:cNvSpPr>
            <a:spLocks noGrp="1" noChangeArrowheads="1"/>
          </p:cNvSpPr>
          <p:nvPr>
            <p:ph type="title" idx="4294967295"/>
          </p:nvPr>
        </p:nvSpPr>
        <p:spPr>
          <a:xfrm>
            <a:off x="3175" y="3625850"/>
            <a:ext cx="9144000" cy="3259138"/>
          </a:xfrm>
          <a:solidFill>
            <a:schemeClr val="tx1"/>
          </a:solidFill>
        </p:spPr>
        <p:txBody>
          <a:bodyPr/>
          <a:lstStyle/>
          <a:p>
            <a:pPr eaLnBrk="1" hangingPunct="1"/>
            <a:r>
              <a:rPr lang="ru-RU"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Just as our bodies have many parts and each part has a special function,  </a:t>
            </a:r>
            <a:r>
              <a:rPr lang="en-US" sz="3200" b="1" baseline="30000" dirty="0">
                <a:solidFill>
                  <a:srgbClr val="FFFFFF"/>
                </a:solidFill>
                <a:latin typeface="Arial" charset="0"/>
                <a:ea typeface="ＭＳ Ｐゴシック" charset="0"/>
                <a:cs typeface="ＭＳ Ｐゴシック" charset="0"/>
              </a:rPr>
              <a:t>5</a:t>
            </a:r>
            <a:r>
              <a:rPr lang="en-US" sz="3200" b="1" dirty="0">
                <a:solidFill>
                  <a:srgbClr val="FFFFFF"/>
                </a:solidFill>
                <a:latin typeface="Arial" charset="0"/>
                <a:ea typeface="ＭＳ Ｐゴシック" charset="0"/>
                <a:cs typeface="ＭＳ Ｐゴシック" charset="0"/>
              </a:rPr>
              <a:t>so it is with Christ</a:t>
            </a:r>
            <a:r>
              <a:rPr lang="uk-UA"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s body. We are many parts of one body, and we all belong to each other</a:t>
            </a:r>
            <a:r>
              <a:rPr lang="ru-RU" sz="3200" b="1" dirty="0">
                <a:solidFill>
                  <a:srgbClr val="FFFFFF"/>
                </a:solidFill>
                <a:latin typeface="Arial" charset="0"/>
                <a:ea typeface="ＭＳ Ｐゴシック" charset="0"/>
                <a:cs typeface="ＭＳ Ｐゴシック" charset="0"/>
              </a:rPr>
              <a:t>"</a:t>
            </a:r>
            <a:r>
              <a:rPr lang="en-US" sz="3200" b="1" dirty="0">
                <a:solidFill>
                  <a:srgbClr val="FFFFFF"/>
                </a:solidFill>
                <a:latin typeface="Arial" charset="0"/>
                <a:ea typeface="ＭＳ Ｐゴシック" charset="0"/>
                <a:cs typeface="ＭＳ Ｐゴシック" charset="0"/>
              </a:rPr>
              <a:t> </a:t>
            </a:r>
            <a:br>
              <a:rPr lang="en-US" sz="3200" b="1" dirty="0">
                <a:solidFill>
                  <a:srgbClr val="FFFFFF"/>
                </a:solidFill>
                <a:latin typeface="Arial" charset="0"/>
                <a:ea typeface="ＭＳ Ｐゴシック" charset="0"/>
                <a:cs typeface="ＭＳ Ｐゴシック" charset="0"/>
              </a:rPr>
            </a:br>
            <a:r>
              <a:rPr lang="en-US" sz="3200" b="1" dirty="0">
                <a:solidFill>
                  <a:srgbClr val="FFFFFF"/>
                </a:solidFill>
                <a:latin typeface="Arial" charset="0"/>
                <a:ea typeface="ＭＳ Ｐゴシック" charset="0"/>
                <a:cs typeface="ＭＳ Ｐゴシック" charset="0"/>
              </a:rPr>
              <a:t>(Romans 12:4-5 </a:t>
            </a:r>
            <a:r>
              <a:rPr lang="en-US" sz="2400" b="1" dirty="0">
                <a:solidFill>
                  <a:srgbClr val="FFFFFF"/>
                </a:solidFill>
                <a:latin typeface="Arial" charset="0"/>
                <a:ea typeface="ＭＳ Ｐゴシック" charset="0"/>
                <a:cs typeface="ＭＳ Ｐゴシック" charset="0"/>
              </a:rPr>
              <a:t>NLT</a:t>
            </a:r>
            <a:r>
              <a:rPr lang="en-US" sz="3200" b="1" dirty="0">
                <a:solidFill>
                  <a:srgbClr val="FFFFFF"/>
                </a:solidFill>
                <a:latin typeface="Arial" charset="0"/>
                <a:ea typeface="ＭＳ Ｐゴシック" charset="0"/>
                <a:cs typeface="ＭＳ Ｐゴシック" charset="0"/>
              </a:rPr>
              <a:t>)</a:t>
            </a:r>
            <a:endParaRPr lang="en-US" sz="1200" b="1" dirty="0">
              <a:solidFill>
                <a:srgbClr val="FFFFFF"/>
              </a:solidFill>
              <a:latin typeface="Arial" charset="0"/>
              <a:ea typeface="ＭＳ Ｐゴシック" charset="0"/>
              <a:cs typeface="ＭＳ Ｐゴシック" charset="0"/>
            </a:endParaRPr>
          </a:p>
        </p:txBody>
      </p:sp>
      <p:pic>
        <p:nvPicPr>
          <p:cNvPr id="290819" name="Picture 1" descr="Spiritual Gifts Member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3924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Google Shape;2957;p332">
            <a:extLst>
              <a:ext uri="{FF2B5EF4-FFF2-40B4-BE49-F238E27FC236}">
                <a16:creationId xmlns:a16="http://schemas.microsoft.com/office/drawing/2014/main" id="{9AD661A7-7C1C-3C4F-BC44-BBF3EB8317F6}"/>
              </a:ext>
            </a:extLst>
          </p:cNvPr>
          <p:cNvSpPr txBox="1"/>
          <p:nvPr/>
        </p:nvSpPr>
        <p:spPr>
          <a:xfrm>
            <a:off x="-3175" y="0"/>
            <a:ext cx="9144000" cy="1427400"/>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FFFF"/>
                </a:solidFill>
                <a:effectLst/>
                <a:uLnTx/>
                <a:uFillTx/>
                <a:latin typeface="Arial"/>
                <a:cs typeface="Arial"/>
                <a:sym typeface="Arial"/>
              </a:rPr>
              <a:t>SPIRITUAL GIFTS</a:t>
            </a:r>
            <a:endParaRPr kumimoji="0" sz="6600" b="1"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transition spd="med">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3"/>
        <p:cNvGrpSpPr/>
        <p:nvPr/>
      </p:nvGrpSpPr>
      <p:grpSpPr>
        <a:xfrm>
          <a:off x="0" y="0"/>
          <a:ext cx="0" cy="0"/>
          <a:chOff x="0" y="0"/>
          <a:chExt cx="0" cy="0"/>
        </a:xfrm>
      </p:grpSpPr>
      <p:pic>
        <p:nvPicPr>
          <p:cNvPr id="6" name="Picture 3">
            <a:extLst>
              <a:ext uri="{FF2B5EF4-FFF2-40B4-BE49-F238E27FC236}">
                <a16:creationId xmlns:a16="http://schemas.microsoft.com/office/drawing/2014/main" id="{216343A5-C56F-0948-92CE-A38DDD651E0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Shape 26"/>
          <p:cNvSpPr txBox="1"/>
          <p:nvPr/>
        </p:nvSpPr>
        <p:spPr>
          <a:xfrm>
            <a:off x="0" y="686550"/>
            <a:ext cx="9144000" cy="125683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54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Each One Should Use</a:t>
            </a:r>
            <a:endParaRPr kumimoji="0" lang="en-US" sz="28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
        <p:nvSpPr>
          <p:cNvPr id="5" name="Shape 26"/>
          <p:cNvSpPr txBox="1"/>
          <p:nvPr/>
        </p:nvSpPr>
        <p:spPr>
          <a:xfrm>
            <a:off x="0" y="2526192"/>
            <a:ext cx="9144000" cy="1165623"/>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Larry Haron</a:t>
            </a:r>
            <a:endParaRPr kumimoji="0" lang="en-US" sz="2800" b="1" i="1"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p:txBody>
      </p:sp>
    </p:spTree>
    <p:extLst>
      <p:ext uri="{BB962C8B-B14F-4D97-AF65-F5344CB8AC3E}">
        <p14:creationId xmlns:p14="http://schemas.microsoft.com/office/powerpoint/2010/main" val="11150060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
        <p:cNvGrpSpPr/>
        <p:nvPr/>
      </p:nvGrpSpPr>
      <p:grpSpPr>
        <a:xfrm>
          <a:off x="0" y="0"/>
          <a:ext cx="0" cy="0"/>
          <a:chOff x="0" y="0"/>
          <a:chExt cx="0" cy="0"/>
        </a:xfrm>
      </p:grpSpPr>
      <p:pic>
        <p:nvPicPr>
          <p:cNvPr id="3" name="Picture 3">
            <a:extLst>
              <a:ext uri="{FF2B5EF4-FFF2-40B4-BE49-F238E27FC236}">
                <a16:creationId xmlns:a16="http://schemas.microsoft.com/office/drawing/2014/main" id="{24742554-D880-3047-9A6E-93F960940D8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14288" y="0"/>
            <a:ext cx="9204326" cy="689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Shape 35"/>
          <p:cNvSpPr txBox="1"/>
          <p:nvPr/>
        </p:nvSpPr>
        <p:spPr>
          <a:xfrm>
            <a:off x="0" y="178050"/>
            <a:ext cx="9144000" cy="6534722"/>
          </a:xfrm>
          <a:prstGeom prst="rect">
            <a:avLst/>
          </a:prstGeom>
          <a:noFill/>
          <a:ln>
            <a:noFill/>
          </a:ln>
        </p:spPr>
        <p:txBody>
          <a:bodyPr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Each one should use</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whatever gift</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he has received to serve others.</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Faithfully administering</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God’s grace in its various forms</a:t>
            </a: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Tx/>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Each one should use,</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use his gifts</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Faithfully serving the Lord!</a:t>
            </a: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endPar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endParaRPr>
          </a:p>
          <a:p>
            <a:pPr marL="0" marR="0" lvl="0" indent="0" algn="ctr" defTabSz="914400" rtl="0" eaLnBrk="1" fontAlgn="auto" latinLnBrk="0" hangingPunct="1">
              <a:lnSpc>
                <a:spcPct val="100000"/>
              </a:lnSpc>
              <a:spcBef>
                <a:spcPts val="0"/>
              </a:spcBef>
              <a:spcAft>
                <a:spcPts val="0"/>
              </a:spcAft>
              <a:buClr>
                <a:srgbClr val="FFFFFF"/>
              </a:buClr>
              <a:buSzPct val="25000"/>
              <a:buFont typeface="Arial"/>
              <a:buNone/>
              <a:tabLst/>
              <a:defRPr/>
            </a:pPr>
            <a:r>
              <a:rPr kumimoji="0" lang="en-US" sz="3600" b="1" i="0" u="none" strike="noStrike" kern="0" cap="none" spc="0" normalizeH="0" baseline="0" noProof="0" dirty="0">
                <a:ln>
                  <a:noFill/>
                </a:ln>
                <a:solidFill>
                  <a:srgbClr val="FFFFFF"/>
                </a:solidFill>
                <a:effectLst>
                  <a:glow rad="190500">
                    <a:srgbClr val="000000">
                      <a:alpha val="75000"/>
                    </a:srgbClr>
                  </a:glow>
                  <a:outerShdw blurRad="38100" dist="38100" dir="2700000" algn="tl">
                    <a:srgbClr val="000000">
                      <a:alpha val="43137"/>
                    </a:srgbClr>
                  </a:outerShdw>
                </a:effectLst>
                <a:uLnTx/>
                <a:uFillTx/>
                <a:latin typeface="Arial"/>
                <a:ea typeface="Arial"/>
                <a:cs typeface="Arial"/>
                <a:sym typeface="Arial"/>
                <a:rtl val="0"/>
              </a:rPr>
              <a:t>1 Peter 4:10 (NIV)</a:t>
            </a:r>
          </a:p>
        </p:txBody>
      </p:sp>
    </p:spTree>
    <p:extLst>
      <p:ext uri="{BB962C8B-B14F-4D97-AF65-F5344CB8AC3E}">
        <p14:creationId xmlns:p14="http://schemas.microsoft.com/office/powerpoint/2010/main" val="37691738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Holy Spirit PPT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grpSp>
        <p:nvGrpSpPr>
          <p:cNvPr id="5" name="Group 4"/>
          <p:cNvGrpSpPr/>
          <p:nvPr/>
        </p:nvGrpSpPr>
        <p:grpSpPr>
          <a:xfrm>
            <a:off x="-19608" y="692696"/>
            <a:ext cx="9146817" cy="5530880"/>
            <a:chOff x="-19608" y="692696"/>
            <a:chExt cx="9146817" cy="5530880"/>
          </a:xfrm>
        </p:grpSpPr>
        <p:pic>
          <p:nvPicPr>
            <p:cNvPr id="6" name="Picture 5" descr="Screen Shot 2015-12-12 at 9.41.12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791" y="1197992"/>
              <a:ext cx="9144000" cy="5025584"/>
            </a:xfrm>
            <a:prstGeom prst="rect">
              <a:avLst/>
            </a:prstGeom>
          </p:spPr>
        </p:pic>
        <p:pic>
          <p:nvPicPr>
            <p:cNvPr id="7" name="Picture 6" descr="Screen Shot 2015-12-12 at 9.41.12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608" y="692696"/>
              <a:ext cx="9144000" cy="837953"/>
            </a:xfrm>
            <a:prstGeom prst="rect">
              <a:avLst/>
            </a:prstGeom>
          </p:spPr>
        </p:pic>
      </p:grpSp>
    </p:spTree>
    <p:extLst>
      <p:ext uri="{BB962C8B-B14F-4D97-AF65-F5344CB8AC3E}">
        <p14:creationId xmlns:p14="http://schemas.microsoft.com/office/powerpoint/2010/main" val="220392133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One in Himself I cannot die.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soul is purchased by His blood,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My life is hid with Christ on high,</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With Christ my Savior and my God!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With Christ my Savior and my God!</a:t>
            </a:r>
          </a:p>
        </p:txBody>
      </p:sp>
    </p:spTree>
    <p:extLst>
      <p:ext uri="{BB962C8B-B14F-4D97-AF65-F5344CB8AC3E}">
        <p14:creationId xmlns:p14="http://schemas.microsoft.com/office/powerpoint/2010/main" val="3314229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Title 1"/>
          <p:cNvSpPr>
            <a:spLocks noGrp="1"/>
          </p:cNvSpPr>
          <p:nvPr>
            <p:ph type="title"/>
          </p:nvPr>
        </p:nvSpPr>
        <p:spPr>
          <a:xfrm>
            <a:off x="304800" y="-990600"/>
            <a:ext cx="8686800" cy="838200"/>
          </a:xfrm>
        </p:spPr>
        <p:txBody>
          <a:bodyPr/>
          <a:lstStyle/>
          <a:p>
            <a:pPr eaLnBrk="1" hangingPunct="1">
              <a:defRPr/>
            </a:pPr>
            <a:r>
              <a:rPr lang="en-US" dirty="0"/>
              <a:t>Before the Throne of God Above 1</a:t>
            </a:r>
          </a:p>
        </p:txBody>
      </p:sp>
      <p:pic>
        <p:nvPicPr>
          <p:cNvPr id="3" name="Picture 2"/>
          <p:cNvPicPr>
            <a:picLocks noChangeAspect="1"/>
          </p:cNvPicPr>
          <p:nvPr/>
        </p:nvPicPr>
        <p:blipFill rotWithShape="1">
          <a:blip r:embed="rId2"/>
          <a:srcRect t="4773" b="4344"/>
          <a:stretch/>
        </p:blipFill>
        <p:spPr>
          <a:xfrm>
            <a:off x="0" y="0"/>
            <a:ext cx="9144000" cy="6858000"/>
          </a:xfrm>
          <a:prstGeom prst="rect">
            <a:avLst/>
          </a:prstGeom>
        </p:spPr>
      </p:pic>
      <p:sp>
        <p:nvSpPr>
          <p:cNvPr id="15364" name="Content Placeholder 2"/>
          <p:cNvSpPr txBox="1">
            <a:spLocks/>
          </p:cNvSpPr>
          <p:nvPr/>
        </p:nvSpPr>
        <p:spPr bwMode="auto">
          <a:xfrm>
            <a:off x="0" y="609601"/>
            <a:ext cx="9067800" cy="1524000"/>
          </a:xfrm>
          <a:prstGeom prst="rect">
            <a:avLst/>
          </a:prstGeom>
          <a:noFill/>
          <a:ln w="9525">
            <a:noFill/>
            <a:miter lim="800000"/>
            <a:headEnd/>
            <a:tailEnd/>
          </a:ln>
        </p:spPr>
        <p:txBody>
          <a:bodyPr/>
          <a:lstStyle>
            <a:defPPr>
              <a:defRPr lang="en-US"/>
            </a:defPPr>
            <a:lvl1pPr algn="ctr" defTabSz="914400" fontAlgn="base">
              <a:spcAft>
                <a:spcPct val="0"/>
              </a:spcAft>
              <a:buClr>
                <a:srgbClr val="F0A22E"/>
              </a:buClr>
              <a:buSzPct val="70000"/>
              <a:buFont typeface="Wingdings 2" pitchFamily="18" charset="2"/>
              <a:buNone/>
              <a:defRPr sz="3600" b="1">
                <a:solidFill>
                  <a:prstClr val="white"/>
                </a:solidFill>
                <a:effectLst>
                  <a:glow rad="190500">
                    <a:prstClr val="black">
                      <a:alpha val="75000"/>
                    </a:prstClr>
                  </a:glow>
                  <a:outerShdw blurRad="50800" dist="38100" dir="10800000" algn="r" rotWithShape="0">
                    <a:prstClr val="black">
                      <a:alpha val="40000"/>
                    </a:prstClr>
                  </a:outerShdw>
                </a:effectLst>
                <a:latin typeface="Arial" pitchFamily="34" charset="0"/>
                <a:ea typeface="ＭＳ Ｐゴシック" pitchFamily="34" charset="-128"/>
                <a:cs typeface="Arial" pitchFamily="34" charset="0"/>
              </a:defRPr>
            </a:lvl1pPr>
          </a:lstStyle>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I bow before the cross of Christ,</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And marvel at this love divine,</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God's perfect Son was sacrificed</a:t>
            </a:r>
          </a:p>
          <a:p>
            <a:pPr marL="0" marR="0" lvl="0" indent="0" algn="ctr" defTabSz="914400" rtl="0" eaLnBrk="1" fontAlgn="base" latinLnBrk="0" hangingPunct="1">
              <a:lnSpc>
                <a:spcPct val="100000"/>
              </a:lnSpc>
              <a:spcBef>
                <a:spcPts val="0"/>
              </a:spcBef>
              <a:spcAft>
                <a:spcPct val="0"/>
              </a:spcAft>
              <a:buClr>
                <a:srgbClr val="F0A22E"/>
              </a:buClr>
              <a:buSzPct val="70000"/>
              <a:buFont typeface="Wingdings 2" pitchFamily="18" charset="2"/>
              <a:buNone/>
              <a:tabLst/>
              <a:defRPr/>
            </a:pPr>
            <a:r>
              <a:rPr kumimoji="0" lang="en-US" sz="3600" b="1" i="0" u="none" strike="noStrike" kern="1200" cap="none" spc="0" normalizeH="0" baseline="0" noProof="0" dirty="0">
                <a:ln>
                  <a:noFill/>
                </a:ln>
                <a:solidFill>
                  <a:prstClr val="white"/>
                </a:solidFill>
                <a:effectLst>
                  <a:glow rad="190500">
                    <a:prstClr val="black">
                      <a:alpha val="75000"/>
                    </a:prstClr>
                  </a:glow>
                  <a:outerShdw blurRad="50800" dist="38100" dir="10800000" algn="r" rotWithShape="0">
                    <a:prstClr val="black">
                      <a:alpha val="40000"/>
                    </a:prstClr>
                  </a:outerShdw>
                </a:effectLst>
                <a:uLnTx/>
                <a:uFillTx/>
                <a:latin typeface="Arial" pitchFamily="34" charset="0"/>
                <a:ea typeface="ＭＳ Ｐゴシック" pitchFamily="34" charset="-128"/>
                <a:cs typeface="Arial" pitchFamily="34" charset="0"/>
              </a:rPr>
              <a:t>To make me righteous in God's eyes.</a:t>
            </a:r>
          </a:p>
        </p:txBody>
      </p:sp>
    </p:spTree>
    <p:extLst>
      <p:ext uri="{BB962C8B-B14F-4D97-AF65-F5344CB8AC3E}">
        <p14:creationId xmlns:p14="http://schemas.microsoft.com/office/powerpoint/2010/main" val="2622223556"/>
      </p:ext>
    </p:extLst>
  </p:cSld>
  <p:clrMapOvr>
    <a:masterClrMapping/>
  </p:clrMapOvr>
</p:sld>
</file>

<file path=ppt/theme/_rels/them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ヒラギノ角ゴ Pro W6"/>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ＭＳ Ｐゴシック"/>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6619</TotalTime>
  <Words>4685</Words>
  <Application>Microsoft Macintosh PowerPoint</Application>
  <PresentationFormat>On-screen Show (4:3)</PresentationFormat>
  <Paragraphs>703</Paragraphs>
  <Slides>77</Slides>
  <Notes>65</Notes>
  <HiddenSlides>0</HiddenSlides>
  <MMClips>0</MMClips>
  <ScaleCrop>false</ScaleCrop>
  <HeadingPairs>
    <vt:vector size="6" baseType="variant">
      <vt:variant>
        <vt:lpstr>Fonts Used</vt:lpstr>
      </vt:variant>
      <vt:variant>
        <vt:i4>15</vt:i4>
      </vt:variant>
      <vt:variant>
        <vt:lpstr>Theme</vt:lpstr>
      </vt:variant>
      <vt:variant>
        <vt:i4>21</vt:i4>
      </vt:variant>
      <vt:variant>
        <vt:lpstr>Slide Titles</vt:lpstr>
      </vt:variant>
      <vt:variant>
        <vt:i4>77</vt:i4>
      </vt:variant>
    </vt:vector>
  </HeadingPairs>
  <TitlesOfParts>
    <vt:vector size="113" baseType="lpstr">
      <vt:lpstr>Creampuff</vt:lpstr>
      <vt:lpstr>ＭＳ Ｐゴシック</vt:lpstr>
      <vt:lpstr>Rial</vt:lpstr>
      <vt:lpstr>Sand</vt:lpstr>
      <vt:lpstr>Times</vt:lpstr>
      <vt:lpstr>Arial</vt:lpstr>
      <vt:lpstr>Arial Black</vt:lpstr>
      <vt:lpstr>Bwgrki</vt:lpstr>
      <vt:lpstr>Calibri</vt:lpstr>
      <vt:lpstr>Franklin Gothic Book</vt:lpstr>
      <vt:lpstr>Franklin Gothic Medium</vt:lpstr>
      <vt:lpstr>Tahoma</vt:lpstr>
      <vt:lpstr>Times New Roman</vt:lpstr>
      <vt:lpstr>Wingdings</vt:lpstr>
      <vt:lpstr>Wingdings 2</vt:lpstr>
      <vt:lpstr>Default Design</vt:lpstr>
      <vt:lpstr>Blank Presentation</vt:lpstr>
      <vt:lpstr>Communicating Bad News</vt:lpstr>
      <vt:lpstr>2_Default Design</vt:lpstr>
      <vt:lpstr>2_Blank Presentation</vt:lpstr>
      <vt:lpstr>3_Blank Presentation</vt:lpstr>
      <vt:lpstr>1_Default Design</vt:lpstr>
      <vt:lpstr>1_Communicating Bad News</vt:lpstr>
      <vt:lpstr>1_Blank Presentation</vt:lpstr>
      <vt:lpstr>17_Default Design</vt:lpstr>
      <vt:lpstr>3_Default Design</vt:lpstr>
      <vt:lpstr>4_Blank Presentation</vt:lpstr>
      <vt:lpstr>2_Communicating Bad News</vt:lpstr>
      <vt:lpstr>5_Default Design</vt:lpstr>
      <vt:lpstr>5_Blank Presentation</vt:lpstr>
      <vt:lpstr>Orbit</vt:lpstr>
      <vt:lpstr>Ocean</vt:lpstr>
      <vt:lpstr>4_Default Design</vt:lpstr>
      <vt:lpstr>Brainstorming Session</vt:lpstr>
      <vt:lpstr>Trek</vt:lpstr>
      <vt:lpstr>1_Office Theme</vt:lpstr>
      <vt:lpstr>Spiritual Gifts</vt:lpstr>
      <vt:lpstr>Before the Throne of God Above 1</vt:lpstr>
      <vt:lpstr>Before the Throne of God Above 1</vt:lpstr>
      <vt:lpstr>Before the Throne of God Above 1</vt:lpstr>
      <vt:lpstr>Before the Throne of God Above 1</vt:lpstr>
      <vt:lpstr>Before the Throne of God Above 1</vt:lpstr>
      <vt:lpstr>Before the Throne of God Above 1</vt:lpstr>
      <vt:lpstr>Before the Throne of God Above 1</vt:lpstr>
      <vt:lpstr>Before the Throne of God Above 1</vt:lpstr>
      <vt:lpstr>Before the Throne of God Above 1</vt:lpstr>
      <vt:lpstr>Unwrapping Your Gifts</vt:lpstr>
      <vt:lpstr>Engine trouble…</vt:lpstr>
      <vt:lpstr>"It's all about ME"</vt:lpstr>
      <vt:lpstr>"It's all about us"</vt:lpstr>
      <vt:lpstr>Pentecostal - 1901</vt:lpstr>
      <vt:lpstr>Charismatic - 1960</vt:lpstr>
      <vt:lpstr>Third Wave - 1985</vt:lpstr>
      <vt:lpstr>The Waves (1901-now)</vt:lpstr>
      <vt:lpstr>The Wayward Local Church</vt:lpstr>
      <vt:lpstr>Today we will address many issues…</vt:lpstr>
      <vt:lpstr>Spiritual Gifts</vt:lpstr>
      <vt:lpstr>I. Understanding gifts begins with seeing Christ as God (1 Cor 12:1-3).</vt:lpstr>
      <vt:lpstr>1 Corinthians 12:1-3 (NIV)</vt:lpstr>
      <vt:lpstr>Basics in 1 Cor 12:4-11</vt:lpstr>
      <vt:lpstr>What are spiritual gifts?</vt:lpstr>
      <vt:lpstr>What are spiritual gifts?</vt:lpstr>
      <vt:lpstr>The "Who" Questions</vt:lpstr>
      <vt:lpstr>Me?  Gifted?</vt:lpstr>
      <vt:lpstr>Every Christian has a gift</vt:lpstr>
      <vt:lpstr>Have you unwrapped your gift yet?</vt:lpstr>
      <vt:lpstr>Where, When &amp; Why?</vt:lpstr>
      <vt:lpstr>Every Christian got a gift when?</vt:lpstr>
      <vt:lpstr>Black</vt:lpstr>
      <vt:lpstr>Black</vt:lpstr>
      <vt:lpstr>1 Corinthians 12:1-3 (NIV)</vt:lpstr>
      <vt:lpstr>Black</vt:lpstr>
      <vt:lpstr>Jesus Christ is Lord = God</vt:lpstr>
      <vt:lpstr>II. Our different gifts are united in the triune God (4-6).</vt:lpstr>
      <vt:lpstr>1 Corinthians 12:4-6 (NIV)</vt:lpstr>
      <vt:lpstr>GIVES</vt:lpstr>
      <vt:lpstr>GIVES</vt:lpstr>
      <vt:lpstr>APPOINTS</vt:lpstr>
      <vt:lpstr>EMPOWERS</vt:lpstr>
      <vt:lpstr>The Triune Involvement</vt:lpstr>
      <vt:lpstr>Who has spiritual gifts?</vt:lpstr>
      <vt:lpstr>Where, When &amp; Why?</vt:lpstr>
      <vt:lpstr>Talents versus Gifts</vt:lpstr>
      <vt:lpstr>What are spiritual gifts?</vt:lpstr>
      <vt:lpstr>The Real Issue</vt:lpstr>
      <vt:lpstr>The Basis &amp; Nature of Gifts</vt:lpstr>
      <vt:lpstr>The Basis &amp; Nature of Gifts</vt:lpstr>
      <vt:lpstr>The Basis &amp; Nature of Gifts</vt:lpstr>
      <vt:lpstr>The Basis &amp; Nature of Gifts</vt:lpstr>
      <vt:lpstr>The Basis &amp; Nature of Gifts</vt:lpstr>
      <vt:lpstr>The Basis &amp; Nature of Gifts</vt:lpstr>
      <vt:lpstr>The Key Idea</vt:lpstr>
      <vt:lpstr>Why Study &amp; Know Our Gifts?</vt:lpstr>
      <vt:lpstr>Why Study &amp; Know Our Gifts?</vt:lpstr>
      <vt:lpstr>Why Study &amp; Know Our Gifts?</vt:lpstr>
      <vt:lpstr>Scriptural Gift Commands</vt:lpstr>
      <vt:lpstr>Scriptural Gift Commands</vt:lpstr>
      <vt:lpstr>We need to define each gift</vt:lpstr>
      <vt:lpstr>New Testament Gift Lists</vt:lpstr>
      <vt:lpstr>1 Peter 4:10 (NIV)</vt:lpstr>
      <vt:lpstr>1 Peter 4:11 (NIV)</vt:lpstr>
      <vt:lpstr>Categories of Gifts  (1 Peter 4:11)</vt:lpstr>
      <vt:lpstr>Overview and Categorization of the Gifts Chart </vt:lpstr>
      <vt:lpstr>Are both marriage and celibacy spiritual gifts?</vt:lpstr>
      <vt:lpstr>The Snow White Syndrome</vt:lpstr>
      <vt:lpstr>"You never know true happiness until you're married"</vt:lpstr>
      <vt:lpstr>Can a Christian lose his spiritual gift (i.e., it is permanent)?</vt:lpstr>
      <vt:lpstr>Dangers of Studying Gifts</vt:lpstr>
      <vt:lpstr>"Just as our bodies have many parts and each part has a special function,  5so it is with Christ's body. We are many parts of one body, and we all belong to each other"  (Romans 12:4-5 NLT)</vt:lpstr>
      <vt:lpstr>PowerPoint Presentation</vt:lpstr>
      <vt:lpstr>PowerPoint Presentation</vt:lpstr>
      <vt:lpstr>Holy Spirit PPT link at BibleStudyDownloads.org</vt:lpstr>
      <vt:lpstr>Black</vt:lpstr>
    </vt:vector>
  </TitlesOfParts>
  <Company>Everywhere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Senior Adult Ministry</dc:title>
  <dc:creator> </dc:creator>
  <cp:lastModifiedBy>Rick Griffith</cp:lastModifiedBy>
  <cp:revision>344</cp:revision>
  <dcterms:created xsi:type="dcterms:W3CDTF">2006-02-20T01:43:57Z</dcterms:created>
  <dcterms:modified xsi:type="dcterms:W3CDTF">2023-12-26T06:58:34Z</dcterms:modified>
</cp:coreProperties>
</file>